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6E305-DD3B-40FC-B341-BF592CF2F2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43456C6-B98E-49E2-AEAB-518E9EFAB5F5}">
      <dgm:prSet/>
      <dgm:spPr/>
      <dgm:t>
        <a:bodyPr/>
        <a:lstStyle/>
        <a:p>
          <a:r>
            <a:rPr lang="en-US" b="0" i="0"/>
            <a:t>Introduction</a:t>
          </a:r>
          <a:endParaRPr lang="en-US"/>
        </a:p>
      </dgm:t>
    </dgm:pt>
    <dgm:pt modelId="{510AFBEC-8E8D-4700-BB75-62E6C6CFA6B0}" type="parTrans" cxnId="{4E47BC44-2BFD-429F-9EC4-757D6112B714}">
      <dgm:prSet/>
      <dgm:spPr/>
      <dgm:t>
        <a:bodyPr/>
        <a:lstStyle/>
        <a:p>
          <a:endParaRPr lang="en-US"/>
        </a:p>
      </dgm:t>
    </dgm:pt>
    <dgm:pt modelId="{6B829FA7-7614-46EE-B738-EF1F33E1E373}" type="sibTrans" cxnId="{4E47BC44-2BFD-429F-9EC4-757D6112B714}">
      <dgm:prSet/>
      <dgm:spPr/>
      <dgm:t>
        <a:bodyPr/>
        <a:lstStyle/>
        <a:p>
          <a:endParaRPr lang="en-US"/>
        </a:p>
      </dgm:t>
    </dgm:pt>
    <dgm:pt modelId="{8400669C-FC97-4C80-AE1D-60A06D1372A4}">
      <dgm:prSet/>
      <dgm:spPr/>
      <dgm:t>
        <a:bodyPr/>
        <a:lstStyle/>
        <a:p>
          <a:r>
            <a:rPr lang="en-US" b="0" i="0"/>
            <a:t>Web Scraping</a:t>
          </a:r>
          <a:endParaRPr lang="en-US"/>
        </a:p>
      </dgm:t>
    </dgm:pt>
    <dgm:pt modelId="{7BD07A0A-F1EC-4068-9509-A6251CFFE8C3}" type="parTrans" cxnId="{810FACD6-54AE-430E-BD16-5577441C7498}">
      <dgm:prSet/>
      <dgm:spPr/>
      <dgm:t>
        <a:bodyPr/>
        <a:lstStyle/>
        <a:p>
          <a:endParaRPr lang="en-US"/>
        </a:p>
      </dgm:t>
    </dgm:pt>
    <dgm:pt modelId="{C61787FA-0203-424F-BF63-497716BDF0F2}" type="sibTrans" cxnId="{810FACD6-54AE-430E-BD16-5577441C7498}">
      <dgm:prSet/>
      <dgm:spPr/>
      <dgm:t>
        <a:bodyPr/>
        <a:lstStyle/>
        <a:p>
          <a:endParaRPr lang="en-US"/>
        </a:p>
      </dgm:t>
    </dgm:pt>
    <dgm:pt modelId="{8BA1614C-4468-47E0-A34B-849BCF6C256B}">
      <dgm:prSet/>
      <dgm:spPr/>
      <dgm:t>
        <a:bodyPr/>
        <a:lstStyle/>
        <a:p>
          <a:r>
            <a:rPr lang="en-US" b="0" i="0"/>
            <a:t>Data Cleaning</a:t>
          </a:r>
          <a:endParaRPr lang="en-US"/>
        </a:p>
      </dgm:t>
    </dgm:pt>
    <dgm:pt modelId="{E9D40F65-DCCF-411B-A213-2FCE85128151}" type="parTrans" cxnId="{F31399C8-DD8C-465C-9526-ACFB0F1D6039}">
      <dgm:prSet/>
      <dgm:spPr/>
      <dgm:t>
        <a:bodyPr/>
        <a:lstStyle/>
        <a:p>
          <a:endParaRPr lang="en-US"/>
        </a:p>
      </dgm:t>
    </dgm:pt>
    <dgm:pt modelId="{95E02800-B708-4A33-B7A9-776BB2842A3C}" type="sibTrans" cxnId="{F31399C8-DD8C-465C-9526-ACFB0F1D6039}">
      <dgm:prSet/>
      <dgm:spPr/>
      <dgm:t>
        <a:bodyPr/>
        <a:lstStyle/>
        <a:p>
          <a:endParaRPr lang="en-US"/>
        </a:p>
      </dgm:t>
    </dgm:pt>
    <dgm:pt modelId="{56E0910F-E27D-4C43-BFDA-737B93691E53}">
      <dgm:prSet/>
      <dgm:spPr/>
      <dgm:t>
        <a:bodyPr/>
        <a:lstStyle/>
        <a:p>
          <a:r>
            <a:rPr lang="en-US" b="0" i="0"/>
            <a:t>Sentiment Analysis</a:t>
          </a:r>
          <a:endParaRPr lang="en-US"/>
        </a:p>
      </dgm:t>
    </dgm:pt>
    <dgm:pt modelId="{021DCFA7-5189-45B3-90DB-55DCA472FABE}" type="parTrans" cxnId="{63C5EAB2-77F7-4BBA-B895-D8B1BC5D13E0}">
      <dgm:prSet/>
      <dgm:spPr/>
      <dgm:t>
        <a:bodyPr/>
        <a:lstStyle/>
        <a:p>
          <a:endParaRPr lang="en-US"/>
        </a:p>
      </dgm:t>
    </dgm:pt>
    <dgm:pt modelId="{AAB94B19-BCA6-4F47-910B-6DDA4DED505D}" type="sibTrans" cxnId="{63C5EAB2-77F7-4BBA-B895-D8B1BC5D13E0}">
      <dgm:prSet/>
      <dgm:spPr/>
      <dgm:t>
        <a:bodyPr/>
        <a:lstStyle/>
        <a:p>
          <a:endParaRPr lang="en-US"/>
        </a:p>
      </dgm:t>
    </dgm:pt>
    <dgm:pt modelId="{C7BC88C7-7E3B-47B3-A167-D92432A179B8}">
      <dgm:prSet/>
      <dgm:spPr/>
      <dgm:t>
        <a:bodyPr/>
        <a:lstStyle/>
        <a:p>
          <a:r>
            <a:rPr lang="en-US" b="0" i="0"/>
            <a:t>Word Cloud Visualization</a:t>
          </a:r>
          <a:endParaRPr lang="en-US"/>
        </a:p>
      </dgm:t>
    </dgm:pt>
    <dgm:pt modelId="{F4E3FCF9-89F7-4443-B476-E09280DB8106}" type="parTrans" cxnId="{3E5A0732-ADAD-42AE-8B93-4219EF9FFA2E}">
      <dgm:prSet/>
      <dgm:spPr/>
      <dgm:t>
        <a:bodyPr/>
        <a:lstStyle/>
        <a:p>
          <a:endParaRPr lang="en-US"/>
        </a:p>
      </dgm:t>
    </dgm:pt>
    <dgm:pt modelId="{40B2982F-3A62-43B8-8092-8DEBBD687A5D}" type="sibTrans" cxnId="{3E5A0732-ADAD-42AE-8B93-4219EF9FFA2E}">
      <dgm:prSet/>
      <dgm:spPr/>
      <dgm:t>
        <a:bodyPr/>
        <a:lstStyle/>
        <a:p>
          <a:endParaRPr lang="en-US"/>
        </a:p>
      </dgm:t>
    </dgm:pt>
    <dgm:pt modelId="{9B9BB104-9B42-4522-B1BA-4963A7F8A127}">
      <dgm:prSet/>
      <dgm:spPr/>
      <dgm:t>
        <a:bodyPr/>
        <a:lstStyle/>
        <a:p>
          <a:r>
            <a:rPr lang="en-US" b="0" i="0"/>
            <a:t>Sentiment Distribution</a:t>
          </a:r>
          <a:endParaRPr lang="en-US"/>
        </a:p>
      </dgm:t>
    </dgm:pt>
    <dgm:pt modelId="{31D34DFB-D817-475D-8A1F-5975EC9DFD24}" type="parTrans" cxnId="{DA2F5166-2F4F-445A-AFFD-F08FEC15C25B}">
      <dgm:prSet/>
      <dgm:spPr/>
      <dgm:t>
        <a:bodyPr/>
        <a:lstStyle/>
        <a:p>
          <a:endParaRPr lang="en-US"/>
        </a:p>
      </dgm:t>
    </dgm:pt>
    <dgm:pt modelId="{97A50267-7ADC-459C-971B-474E9C86E3C9}" type="sibTrans" cxnId="{DA2F5166-2F4F-445A-AFFD-F08FEC15C25B}">
      <dgm:prSet/>
      <dgm:spPr/>
      <dgm:t>
        <a:bodyPr/>
        <a:lstStyle/>
        <a:p>
          <a:endParaRPr lang="en-US"/>
        </a:p>
      </dgm:t>
    </dgm:pt>
    <dgm:pt modelId="{36819975-8181-4A03-AE9E-DF14A62170DC}">
      <dgm:prSet/>
      <dgm:spPr/>
      <dgm:t>
        <a:bodyPr/>
        <a:lstStyle/>
        <a:p>
          <a:r>
            <a:rPr lang="en-US" b="0" i="0"/>
            <a:t>Conclusion</a:t>
          </a:r>
          <a:endParaRPr lang="en-US"/>
        </a:p>
      </dgm:t>
    </dgm:pt>
    <dgm:pt modelId="{BFC436CA-7A7F-4105-8466-A6E8C523BBE5}" type="parTrans" cxnId="{A4AD1E22-6A45-48BB-B8EF-9887DA52A1FB}">
      <dgm:prSet/>
      <dgm:spPr/>
      <dgm:t>
        <a:bodyPr/>
        <a:lstStyle/>
        <a:p>
          <a:endParaRPr lang="en-US"/>
        </a:p>
      </dgm:t>
    </dgm:pt>
    <dgm:pt modelId="{9B9D1631-C4AD-4984-A217-C4D8CE96F2DE}" type="sibTrans" cxnId="{A4AD1E22-6A45-48BB-B8EF-9887DA52A1FB}">
      <dgm:prSet/>
      <dgm:spPr/>
      <dgm:t>
        <a:bodyPr/>
        <a:lstStyle/>
        <a:p>
          <a:endParaRPr lang="en-US"/>
        </a:p>
      </dgm:t>
    </dgm:pt>
    <dgm:pt modelId="{D2D83735-DE81-B944-8061-3F6FBCF17E1B}" type="pres">
      <dgm:prSet presAssocID="{7256E305-DD3B-40FC-B341-BF592CF2F2BD}" presName="linear" presStyleCnt="0">
        <dgm:presLayoutVars>
          <dgm:animLvl val="lvl"/>
          <dgm:resizeHandles val="exact"/>
        </dgm:presLayoutVars>
      </dgm:prSet>
      <dgm:spPr/>
    </dgm:pt>
    <dgm:pt modelId="{F071CB65-0AB4-DF48-AEF2-DC185BFC074E}" type="pres">
      <dgm:prSet presAssocID="{543456C6-B98E-49E2-AEAB-518E9EFAB5F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0670278-B2DE-7A4C-8DB6-D5D33D95DEEF}" type="pres">
      <dgm:prSet presAssocID="{6B829FA7-7614-46EE-B738-EF1F33E1E373}" presName="spacer" presStyleCnt="0"/>
      <dgm:spPr/>
    </dgm:pt>
    <dgm:pt modelId="{F046B359-939E-DB41-8529-57758A839761}" type="pres">
      <dgm:prSet presAssocID="{8400669C-FC97-4C80-AE1D-60A06D1372A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294B59D-DCB3-EE44-BC7E-9411CBC4CB0B}" type="pres">
      <dgm:prSet presAssocID="{C61787FA-0203-424F-BF63-497716BDF0F2}" presName="spacer" presStyleCnt="0"/>
      <dgm:spPr/>
    </dgm:pt>
    <dgm:pt modelId="{152FA9B2-310B-884D-99AD-3FEC72F3D3AD}" type="pres">
      <dgm:prSet presAssocID="{8BA1614C-4468-47E0-A34B-849BCF6C256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544A602-5133-AA42-9826-EEDBB90975DE}" type="pres">
      <dgm:prSet presAssocID="{95E02800-B708-4A33-B7A9-776BB2842A3C}" presName="spacer" presStyleCnt="0"/>
      <dgm:spPr/>
    </dgm:pt>
    <dgm:pt modelId="{C1CC7B16-4927-C74B-84DC-E3F9D6A5F70D}" type="pres">
      <dgm:prSet presAssocID="{56E0910F-E27D-4C43-BFDA-737B93691E5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6A31673-B4A4-3546-AEDD-81D56DEA328F}" type="pres">
      <dgm:prSet presAssocID="{AAB94B19-BCA6-4F47-910B-6DDA4DED505D}" presName="spacer" presStyleCnt="0"/>
      <dgm:spPr/>
    </dgm:pt>
    <dgm:pt modelId="{A4C1DCCE-82F5-1D45-A46D-3DD97E06611D}" type="pres">
      <dgm:prSet presAssocID="{C7BC88C7-7E3B-47B3-A167-D92432A179B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7914DF0-BC55-294B-8257-2681696554EA}" type="pres">
      <dgm:prSet presAssocID="{40B2982F-3A62-43B8-8092-8DEBBD687A5D}" presName="spacer" presStyleCnt="0"/>
      <dgm:spPr/>
    </dgm:pt>
    <dgm:pt modelId="{3C3441A7-1D7C-E94D-95A6-7659A89A18A6}" type="pres">
      <dgm:prSet presAssocID="{9B9BB104-9B42-4522-B1BA-4963A7F8A12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443D899-09E0-4D41-8BD2-5AC7BCAE7E5B}" type="pres">
      <dgm:prSet presAssocID="{97A50267-7ADC-459C-971B-474E9C86E3C9}" presName="spacer" presStyleCnt="0"/>
      <dgm:spPr/>
    </dgm:pt>
    <dgm:pt modelId="{A6745EC7-FE3B-1846-8CF5-E57501D3C24E}" type="pres">
      <dgm:prSet presAssocID="{36819975-8181-4A03-AE9E-DF14A62170D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4AD1E22-6A45-48BB-B8EF-9887DA52A1FB}" srcId="{7256E305-DD3B-40FC-B341-BF592CF2F2BD}" destId="{36819975-8181-4A03-AE9E-DF14A62170DC}" srcOrd="6" destOrd="0" parTransId="{BFC436CA-7A7F-4105-8466-A6E8C523BBE5}" sibTransId="{9B9D1631-C4AD-4984-A217-C4D8CE96F2DE}"/>
    <dgm:cxn modelId="{9AC33F22-64AA-B948-8831-37D4D2E3DE4C}" type="presOf" srcId="{C7BC88C7-7E3B-47B3-A167-D92432A179B8}" destId="{A4C1DCCE-82F5-1D45-A46D-3DD97E06611D}" srcOrd="0" destOrd="0" presId="urn:microsoft.com/office/officeart/2005/8/layout/vList2"/>
    <dgm:cxn modelId="{ECB1CC2B-19EA-A54D-BF40-EB94227830DE}" type="presOf" srcId="{36819975-8181-4A03-AE9E-DF14A62170DC}" destId="{A6745EC7-FE3B-1846-8CF5-E57501D3C24E}" srcOrd="0" destOrd="0" presId="urn:microsoft.com/office/officeart/2005/8/layout/vList2"/>
    <dgm:cxn modelId="{3E5A0732-ADAD-42AE-8B93-4219EF9FFA2E}" srcId="{7256E305-DD3B-40FC-B341-BF592CF2F2BD}" destId="{C7BC88C7-7E3B-47B3-A167-D92432A179B8}" srcOrd="4" destOrd="0" parTransId="{F4E3FCF9-89F7-4443-B476-E09280DB8106}" sibTransId="{40B2982F-3A62-43B8-8092-8DEBBD687A5D}"/>
    <dgm:cxn modelId="{8C04AF37-FA08-BC46-879C-55A8D0354599}" type="presOf" srcId="{543456C6-B98E-49E2-AEAB-518E9EFAB5F5}" destId="{F071CB65-0AB4-DF48-AEF2-DC185BFC074E}" srcOrd="0" destOrd="0" presId="urn:microsoft.com/office/officeart/2005/8/layout/vList2"/>
    <dgm:cxn modelId="{4E47BC44-2BFD-429F-9EC4-757D6112B714}" srcId="{7256E305-DD3B-40FC-B341-BF592CF2F2BD}" destId="{543456C6-B98E-49E2-AEAB-518E9EFAB5F5}" srcOrd="0" destOrd="0" parTransId="{510AFBEC-8E8D-4700-BB75-62E6C6CFA6B0}" sibTransId="{6B829FA7-7614-46EE-B738-EF1F33E1E373}"/>
    <dgm:cxn modelId="{DA2F5166-2F4F-445A-AFFD-F08FEC15C25B}" srcId="{7256E305-DD3B-40FC-B341-BF592CF2F2BD}" destId="{9B9BB104-9B42-4522-B1BA-4963A7F8A127}" srcOrd="5" destOrd="0" parTransId="{31D34DFB-D817-475D-8A1F-5975EC9DFD24}" sibTransId="{97A50267-7ADC-459C-971B-474E9C86E3C9}"/>
    <dgm:cxn modelId="{1D030F67-934C-9F4A-81F2-50EA3EF2826B}" type="presOf" srcId="{7256E305-DD3B-40FC-B341-BF592CF2F2BD}" destId="{D2D83735-DE81-B944-8061-3F6FBCF17E1B}" srcOrd="0" destOrd="0" presId="urn:microsoft.com/office/officeart/2005/8/layout/vList2"/>
    <dgm:cxn modelId="{ACDD3197-3645-924A-B0E5-AC1D57C094E8}" type="presOf" srcId="{9B9BB104-9B42-4522-B1BA-4963A7F8A127}" destId="{3C3441A7-1D7C-E94D-95A6-7659A89A18A6}" srcOrd="0" destOrd="0" presId="urn:microsoft.com/office/officeart/2005/8/layout/vList2"/>
    <dgm:cxn modelId="{63C5EAB2-77F7-4BBA-B895-D8B1BC5D13E0}" srcId="{7256E305-DD3B-40FC-B341-BF592CF2F2BD}" destId="{56E0910F-E27D-4C43-BFDA-737B93691E53}" srcOrd="3" destOrd="0" parTransId="{021DCFA7-5189-45B3-90DB-55DCA472FABE}" sibTransId="{AAB94B19-BCA6-4F47-910B-6DDA4DED505D}"/>
    <dgm:cxn modelId="{802F2CBF-BC39-CC48-BF90-144C0F38A59B}" type="presOf" srcId="{56E0910F-E27D-4C43-BFDA-737B93691E53}" destId="{C1CC7B16-4927-C74B-84DC-E3F9D6A5F70D}" srcOrd="0" destOrd="0" presId="urn:microsoft.com/office/officeart/2005/8/layout/vList2"/>
    <dgm:cxn modelId="{F31399C8-DD8C-465C-9526-ACFB0F1D6039}" srcId="{7256E305-DD3B-40FC-B341-BF592CF2F2BD}" destId="{8BA1614C-4468-47E0-A34B-849BCF6C256B}" srcOrd="2" destOrd="0" parTransId="{E9D40F65-DCCF-411B-A213-2FCE85128151}" sibTransId="{95E02800-B708-4A33-B7A9-776BB2842A3C}"/>
    <dgm:cxn modelId="{810FACD6-54AE-430E-BD16-5577441C7498}" srcId="{7256E305-DD3B-40FC-B341-BF592CF2F2BD}" destId="{8400669C-FC97-4C80-AE1D-60A06D1372A4}" srcOrd="1" destOrd="0" parTransId="{7BD07A0A-F1EC-4068-9509-A6251CFFE8C3}" sibTransId="{C61787FA-0203-424F-BF63-497716BDF0F2}"/>
    <dgm:cxn modelId="{C00DF8DC-4F4E-4D4A-9781-D5C67F3CBA3C}" type="presOf" srcId="{8BA1614C-4468-47E0-A34B-849BCF6C256B}" destId="{152FA9B2-310B-884D-99AD-3FEC72F3D3AD}" srcOrd="0" destOrd="0" presId="urn:microsoft.com/office/officeart/2005/8/layout/vList2"/>
    <dgm:cxn modelId="{75A43CE3-0EFB-D84B-B095-9960D6EE8A45}" type="presOf" srcId="{8400669C-FC97-4C80-AE1D-60A06D1372A4}" destId="{F046B359-939E-DB41-8529-57758A839761}" srcOrd="0" destOrd="0" presId="urn:microsoft.com/office/officeart/2005/8/layout/vList2"/>
    <dgm:cxn modelId="{468E7B0D-44D6-CD45-8482-688D8DF75136}" type="presParOf" srcId="{D2D83735-DE81-B944-8061-3F6FBCF17E1B}" destId="{F071CB65-0AB4-DF48-AEF2-DC185BFC074E}" srcOrd="0" destOrd="0" presId="urn:microsoft.com/office/officeart/2005/8/layout/vList2"/>
    <dgm:cxn modelId="{CAB72C33-0E6C-454D-A712-2D33AFD666B6}" type="presParOf" srcId="{D2D83735-DE81-B944-8061-3F6FBCF17E1B}" destId="{F0670278-B2DE-7A4C-8DB6-D5D33D95DEEF}" srcOrd="1" destOrd="0" presId="urn:microsoft.com/office/officeart/2005/8/layout/vList2"/>
    <dgm:cxn modelId="{961E3CDF-4877-A149-ACD7-35D113F19726}" type="presParOf" srcId="{D2D83735-DE81-B944-8061-3F6FBCF17E1B}" destId="{F046B359-939E-DB41-8529-57758A839761}" srcOrd="2" destOrd="0" presId="urn:microsoft.com/office/officeart/2005/8/layout/vList2"/>
    <dgm:cxn modelId="{913F2A39-0355-4D47-953A-5E50E4F75114}" type="presParOf" srcId="{D2D83735-DE81-B944-8061-3F6FBCF17E1B}" destId="{8294B59D-DCB3-EE44-BC7E-9411CBC4CB0B}" srcOrd="3" destOrd="0" presId="urn:microsoft.com/office/officeart/2005/8/layout/vList2"/>
    <dgm:cxn modelId="{26DCFA0B-C2D1-BB48-BB9D-A383E6EAAE59}" type="presParOf" srcId="{D2D83735-DE81-B944-8061-3F6FBCF17E1B}" destId="{152FA9B2-310B-884D-99AD-3FEC72F3D3AD}" srcOrd="4" destOrd="0" presId="urn:microsoft.com/office/officeart/2005/8/layout/vList2"/>
    <dgm:cxn modelId="{F6B245A5-E4D1-B74A-8932-E6309BCC541D}" type="presParOf" srcId="{D2D83735-DE81-B944-8061-3F6FBCF17E1B}" destId="{B544A602-5133-AA42-9826-EEDBB90975DE}" srcOrd="5" destOrd="0" presId="urn:microsoft.com/office/officeart/2005/8/layout/vList2"/>
    <dgm:cxn modelId="{1C7ED1BA-0439-3C4F-8626-2311D1D8BF84}" type="presParOf" srcId="{D2D83735-DE81-B944-8061-3F6FBCF17E1B}" destId="{C1CC7B16-4927-C74B-84DC-E3F9D6A5F70D}" srcOrd="6" destOrd="0" presId="urn:microsoft.com/office/officeart/2005/8/layout/vList2"/>
    <dgm:cxn modelId="{C90B8334-BB33-CD44-9338-9C6835C35A75}" type="presParOf" srcId="{D2D83735-DE81-B944-8061-3F6FBCF17E1B}" destId="{06A31673-B4A4-3546-AEDD-81D56DEA328F}" srcOrd="7" destOrd="0" presId="urn:microsoft.com/office/officeart/2005/8/layout/vList2"/>
    <dgm:cxn modelId="{95EFFF68-2D62-2941-8950-C583FD8543C6}" type="presParOf" srcId="{D2D83735-DE81-B944-8061-3F6FBCF17E1B}" destId="{A4C1DCCE-82F5-1D45-A46D-3DD97E06611D}" srcOrd="8" destOrd="0" presId="urn:microsoft.com/office/officeart/2005/8/layout/vList2"/>
    <dgm:cxn modelId="{C507D7A7-C494-E645-801B-BF1C9137301B}" type="presParOf" srcId="{D2D83735-DE81-B944-8061-3F6FBCF17E1B}" destId="{B7914DF0-BC55-294B-8257-2681696554EA}" srcOrd="9" destOrd="0" presId="urn:microsoft.com/office/officeart/2005/8/layout/vList2"/>
    <dgm:cxn modelId="{47483A6B-9E49-F74C-9703-11C8CC435350}" type="presParOf" srcId="{D2D83735-DE81-B944-8061-3F6FBCF17E1B}" destId="{3C3441A7-1D7C-E94D-95A6-7659A89A18A6}" srcOrd="10" destOrd="0" presId="urn:microsoft.com/office/officeart/2005/8/layout/vList2"/>
    <dgm:cxn modelId="{5CC47B86-4A10-844B-8C78-6D1219EC4B10}" type="presParOf" srcId="{D2D83735-DE81-B944-8061-3F6FBCF17E1B}" destId="{0443D899-09E0-4D41-8BD2-5AC7BCAE7E5B}" srcOrd="11" destOrd="0" presId="urn:microsoft.com/office/officeart/2005/8/layout/vList2"/>
    <dgm:cxn modelId="{8E50140B-38A1-CA41-962B-F7C8BD9EAF7A}" type="presParOf" srcId="{D2D83735-DE81-B944-8061-3F6FBCF17E1B}" destId="{A6745EC7-FE3B-1846-8CF5-E57501D3C24E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F941B5-7E12-47EE-9FE4-8DF98C4689C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1E506E-67AF-482C-A771-0EC900E415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Purpose: Analyze customer reviews of Qatar Airways.</a:t>
          </a:r>
          <a:endParaRPr lang="en-US"/>
        </a:p>
      </dgm:t>
    </dgm:pt>
    <dgm:pt modelId="{9AE6848C-0013-4253-B5B5-BEF990A62871}" type="parTrans" cxnId="{EBA42597-A9C7-44B3-87D1-2B58AEBA5B98}">
      <dgm:prSet/>
      <dgm:spPr/>
      <dgm:t>
        <a:bodyPr/>
        <a:lstStyle/>
        <a:p>
          <a:endParaRPr lang="en-US"/>
        </a:p>
      </dgm:t>
    </dgm:pt>
    <dgm:pt modelId="{14861108-97BD-4CDE-85AC-3D554138FEC6}" type="sibTrans" cxnId="{EBA42597-A9C7-44B3-87D1-2B58AEBA5B98}">
      <dgm:prSet/>
      <dgm:spPr/>
      <dgm:t>
        <a:bodyPr/>
        <a:lstStyle/>
        <a:p>
          <a:endParaRPr lang="en-US"/>
        </a:p>
      </dgm:t>
    </dgm:pt>
    <dgm:pt modelId="{57DB530E-1C76-4178-B69D-2C0A37D17D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Techniques used:</a:t>
          </a:r>
          <a:endParaRPr lang="en-US"/>
        </a:p>
      </dgm:t>
    </dgm:pt>
    <dgm:pt modelId="{009694A5-1AE4-448C-94EE-19E669AB02A5}" type="parTrans" cxnId="{AE7DFADC-1B21-4C1B-BC9C-BB56BA4BD46A}">
      <dgm:prSet/>
      <dgm:spPr/>
      <dgm:t>
        <a:bodyPr/>
        <a:lstStyle/>
        <a:p>
          <a:endParaRPr lang="en-US"/>
        </a:p>
      </dgm:t>
    </dgm:pt>
    <dgm:pt modelId="{C904AB59-4733-418B-848F-F7E74F5825E8}" type="sibTrans" cxnId="{AE7DFADC-1B21-4C1B-BC9C-BB56BA4BD46A}">
      <dgm:prSet/>
      <dgm:spPr/>
      <dgm:t>
        <a:bodyPr/>
        <a:lstStyle/>
        <a:p>
          <a:endParaRPr lang="en-US"/>
        </a:p>
      </dgm:t>
    </dgm:pt>
    <dgm:pt modelId="{E943701F-AF70-4383-BACD-03EFF96D6D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Web Scraping with BeautifulSoup</a:t>
          </a:r>
          <a:endParaRPr lang="en-US"/>
        </a:p>
      </dgm:t>
    </dgm:pt>
    <dgm:pt modelId="{E69F6492-5E05-4F03-A355-3324880CA7DC}" type="parTrans" cxnId="{564EBB6E-1B23-4B02-B486-B0D2D6BBB6F8}">
      <dgm:prSet/>
      <dgm:spPr/>
      <dgm:t>
        <a:bodyPr/>
        <a:lstStyle/>
        <a:p>
          <a:endParaRPr lang="en-US"/>
        </a:p>
      </dgm:t>
    </dgm:pt>
    <dgm:pt modelId="{B0278EFF-B86D-4D49-8B0D-731C7E09372F}" type="sibTrans" cxnId="{564EBB6E-1B23-4B02-B486-B0D2D6BBB6F8}">
      <dgm:prSet/>
      <dgm:spPr/>
      <dgm:t>
        <a:bodyPr/>
        <a:lstStyle/>
        <a:p>
          <a:endParaRPr lang="en-US"/>
        </a:p>
      </dgm:t>
    </dgm:pt>
    <dgm:pt modelId="{47AABAF4-5342-4DBD-BEEE-C09342F4F3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Text Cleaning with NLTK</a:t>
          </a:r>
          <a:endParaRPr lang="en-US"/>
        </a:p>
      </dgm:t>
    </dgm:pt>
    <dgm:pt modelId="{D1938810-790D-447B-AE4E-AFD1F0F09F52}" type="parTrans" cxnId="{51395DC8-006C-4B7F-94FF-A33F75016171}">
      <dgm:prSet/>
      <dgm:spPr/>
      <dgm:t>
        <a:bodyPr/>
        <a:lstStyle/>
        <a:p>
          <a:endParaRPr lang="en-US"/>
        </a:p>
      </dgm:t>
    </dgm:pt>
    <dgm:pt modelId="{E28D73B1-41D7-499A-8042-37EA4539D5C0}" type="sibTrans" cxnId="{51395DC8-006C-4B7F-94FF-A33F75016171}">
      <dgm:prSet/>
      <dgm:spPr/>
      <dgm:t>
        <a:bodyPr/>
        <a:lstStyle/>
        <a:p>
          <a:endParaRPr lang="en-US"/>
        </a:p>
      </dgm:t>
    </dgm:pt>
    <dgm:pt modelId="{6CB31A65-1AA2-4477-8258-480E2DE184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Sentiment Analysis using TextBlob</a:t>
          </a:r>
          <a:endParaRPr lang="en-US"/>
        </a:p>
      </dgm:t>
    </dgm:pt>
    <dgm:pt modelId="{CA5F7A5A-E870-468C-AA6E-BD646556FE5D}" type="parTrans" cxnId="{D031FD49-D6FC-4688-9121-0FE78F45B2DF}">
      <dgm:prSet/>
      <dgm:spPr/>
      <dgm:t>
        <a:bodyPr/>
        <a:lstStyle/>
        <a:p>
          <a:endParaRPr lang="en-US"/>
        </a:p>
      </dgm:t>
    </dgm:pt>
    <dgm:pt modelId="{CD375185-05BF-4C61-907B-E06782592D09}" type="sibTrans" cxnId="{D031FD49-D6FC-4688-9121-0FE78F45B2DF}">
      <dgm:prSet/>
      <dgm:spPr/>
      <dgm:t>
        <a:bodyPr/>
        <a:lstStyle/>
        <a:p>
          <a:endParaRPr lang="en-US"/>
        </a:p>
      </dgm:t>
    </dgm:pt>
    <dgm:pt modelId="{C747C802-A74B-404C-9BFE-6F927F02D2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Data Visualization with Matplotlib and WordCloud</a:t>
          </a:r>
          <a:endParaRPr lang="en-US"/>
        </a:p>
      </dgm:t>
    </dgm:pt>
    <dgm:pt modelId="{A94B3807-680D-495C-B7B5-CE02C3CE9A47}" type="parTrans" cxnId="{81B3CC42-DBE8-4CD5-A3E6-BEA25DF3365A}">
      <dgm:prSet/>
      <dgm:spPr/>
      <dgm:t>
        <a:bodyPr/>
        <a:lstStyle/>
        <a:p>
          <a:endParaRPr lang="en-US"/>
        </a:p>
      </dgm:t>
    </dgm:pt>
    <dgm:pt modelId="{AF0ADD93-1115-4A44-B58C-23D98C615BB7}" type="sibTrans" cxnId="{81B3CC42-DBE8-4CD5-A3E6-BEA25DF3365A}">
      <dgm:prSet/>
      <dgm:spPr/>
      <dgm:t>
        <a:bodyPr/>
        <a:lstStyle/>
        <a:p>
          <a:endParaRPr lang="en-US"/>
        </a:p>
      </dgm:t>
    </dgm:pt>
    <dgm:pt modelId="{3C6651C6-A6B0-44E4-B727-9BF41D7D6A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Goal: Extract meaningful insights from customer feedback.</a:t>
          </a:r>
          <a:endParaRPr lang="en-US"/>
        </a:p>
      </dgm:t>
    </dgm:pt>
    <dgm:pt modelId="{8C444D8A-3261-4D00-A149-A534F0F68432}" type="parTrans" cxnId="{160B98CD-3D78-4C55-B9EB-E0500E03D05F}">
      <dgm:prSet/>
      <dgm:spPr/>
      <dgm:t>
        <a:bodyPr/>
        <a:lstStyle/>
        <a:p>
          <a:endParaRPr lang="en-US"/>
        </a:p>
      </dgm:t>
    </dgm:pt>
    <dgm:pt modelId="{6C7AEE17-C448-4D4E-8C0F-ACF3EE274480}" type="sibTrans" cxnId="{160B98CD-3D78-4C55-B9EB-E0500E03D05F}">
      <dgm:prSet/>
      <dgm:spPr/>
      <dgm:t>
        <a:bodyPr/>
        <a:lstStyle/>
        <a:p>
          <a:endParaRPr lang="en-US"/>
        </a:p>
      </dgm:t>
    </dgm:pt>
    <dgm:pt modelId="{2F5CA158-E142-48CD-BEC0-1484B9ECB2FE}" type="pres">
      <dgm:prSet presAssocID="{9BF941B5-7E12-47EE-9FE4-8DF98C4689C1}" presName="root" presStyleCnt="0">
        <dgm:presLayoutVars>
          <dgm:dir/>
          <dgm:resizeHandles val="exact"/>
        </dgm:presLayoutVars>
      </dgm:prSet>
      <dgm:spPr/>
    </dgm:pt>
    <dgm:pt modelId="{950DDAEC-8966-4B75-ABA4-A5F0B1BA0015}" type="pres">
      <dgm:prSet presAssocID="{6D1E506E-67AF-482C-A771-0EC900E41586}" presName="compNode" presStyleCnt="0"/>
      <dgm:spPr/>
    </dgm:pt>
    <dgm:pt modelId="{2809AB84-3037-4632-87A6-EFCB328318B3}" type="pres">
      <dgm:prSet presAssocID="{6D1E506E-67AF-482C-A771-0EC900E41586}" presName="bgRect" presStyleLbl="bgShp" presStyleIdx="0" presStyleCnt="3"/>
      <dgm:spPr/>
    </dgm:pt>
    <dgm:pt modelId="{50D3FEAA-83E9-4904-BC9E-4BC83916F8A7}" type="pres">
      <dgm:prSet presAssocID="{6D1E506E-67AF-482C-A771-0EC900E415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C008209-C0E2-44EF-B35B-78DB51C9BF66}" type="pres">
      <dgm:prSet presAssocID="{6D1E506E-67AF-482C-A771-0EC900E41586}" presName="spaceRect" presStyleCnt="0"/>
      <dgm:spPr/>
    </dgm:pt>
    <dgm:pt modelId="{CB1D4B16-F9D1-44D1-A22E-3E78DC9146C7}" type="pres">
      <dgm:prSet presAssocID="{6D1E506E-67AF-482C-A771-0EC900E41586}" presName="parTx" presStyleLbl="revTx" presStyleIdx="0" presStyleCnt="4">
        <dgm:presLayoutVars>
          <dgm:chMax val="0"/>
          <dgm:chPref val="0"/>
        </dgm:presLayoutVars>
      </dgm:prSet>
      <dgm:spPr/>
    </dgm:pt>
    <dgm:pt modelId="{91F501BE-F1FB-4EA1-A652-8726FC66C8FE}" type="pres">
      <dgm:prSet presAssocID="{14861108-97BD-4CDE-85AC-3D554138FEC6}" presName="sibTrans" presStyleCnt="0"/>
      <dgm:spPr/>
    </dgm:pt>
    <dgm:pt modelId="{B90A13F3-03F6-4ED0-95FD-EC2A6C59706C}" type="pres">
      <dgm:prSet presAssocID="{57DB530E-1C76-4178-B69D-2C0A37D17DE3}" presName="compNode" presStyleCnt="0"/>
      <dgm:spPr/>
    </dgm:pt>
    <dgm:pt modelId="{247B9429-F9A0-42C2-BAF9-7AAFBC57FEA2}" type="pres">
      <dgm:prSet presAssocID="{57DB530E-1C76-4178-B69D-2C0A37D17DE3}" presName="bgRect" presStyleLbl="bgShp" presStyleIdx="1" presStyleCnt="3"/>
      <dgm:spPr/>
    </dgm:pt>
    <dgm:pt modelId="{C3952B60-8C6B-4BB9-B225-5504346E6ADA}" type="pres">
      <dgm:prSet presAssocID="{57DB530E-1C76-4178-B69D-2C0A37D17D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BAD8C56-DA96-4824-9F6B-8F4854D1668F}" type="pres">
      <dgm:prSet presAssocID="{57DB530E-1C76-4178-B69D-2C0A37D17DE3}" presName="spaceRect" presStyleCnt="0"/>
      <dgm:spPr/>
    </dgm:pt>
    <dgm:pt modelId="{DAEFBC25-FFA2-4B41-82E7-C072A1B35961}" type="pres">
      <dgm:prSet presAssocID="{57DB530E-1C76-4178-B69D-2C0A37D17DE3}" presName="parTx" presStyleLbl="revTx" presStyleIdx="1" presStyleCnt="4">
        <dgm:presLayoutVars>
          <dgm:chMax val="0"/>
          <dgm:chPref val="0"/>
        </dgm:presLayoutVars>
      </dgm:prSet>
      <dgm:spPr/>
    </dgm:pt>
    <dgm:pt modelId="{A1D169ED-7F27-47DD-BDE8-A15C4085AC1C}" type="pres">
      <dgm:prSet presAssocID="{57DB530E-1C76-4178-B69D-2C0A37D17DE3}" presName="desTx" presStyleLbl="revTx" presStyleIdx="2" presStyleCnt="4">
        <dgm:presLayoutVars/>
      </dgm:prSet>
      <dgm:spPr/>
    </dgm:pt>
    <dgm:pt modelId="{F0A04ACA-8CE9-4728-9641-92EA477C7546}" type="pres">
      <dgm:prSet presAssocID="{C904AB59-4733-418B-848F-F7E74F5825E8}" presName="sibTrans" presStyleCnt="0"/>
      <dgm:spPr/>
    </dgm:pt>
    <dgm:pt modelId="{141EF665-D9C2-4175-BBAF-8C2FF68509F9}" type="pres">
      <dgm:prSet presAssocID="{3C6651C6-A6B0-44E4-B727-9BF41D7D6A91}" presName="compNode" presStyleCnt="0"/>
      <dgm:spPr/>
    </dgm:pt>
    <dgm:pt modelId="{B2A6904C-BEC3-4E0B-BFF2-64B4240C3723}" type="pres">
      <dgm:prSet presAssocID="{3C6651C6-A6B0-44E4-B727-9BF41D7D6A91}" presName="bgRect" presStyleLbl="bgShp" presStyleIdx="2" presStyleCnt="3"/>
      <dgm:spPr/>
    </dgm:pt>
    <dgm:pt modelId="{E25C8F5C-73F2-4CDC-818D-205DB09D5786}" type="pres">
      <dgm:prSet presAssocID="{3C6651C6-A6B0-44E4-B727-9BF41D7D6A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3E3D60D-01B5-446D-9001-A4AED85CDA81}" type="pres">
      <dgm:prSet presAssocID="{3C6651C6-A6B0-44E4-B727-9BF41D7D6A91}" presName="spaceRect" presStyleCnt="0"/>
      <dgm:spPr/>
    </dgm:pt>
    <dgm:pt modelId="{3412E701-1357-4799-9CBC-118ECD2749B9}" type="pres">
      <dgm:prSet presAssocID="{3C6651C6-A6B0-44E4-B727-9BF41D7D6A9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012A222-C077-46D3-BE9F-F9C5DD2EF91B}" type="presOf" srcId="{57DB530E-1C76-4178-B69D-2C0A37D17DE3}" destId="{DAEFBC25-FFA2-4B41-82E7-C072A1B35961}" srcOrd="0" destOrd="0" presId="urn:microsoft.com/office/officeart/2018/2/layout/IconVerticalSolidList"/>
    <dgm:cxn modelId="{CD49DC40-55D0-4140-A956-E67CA994F8C8}" type="presOf" srcId="{6D1E506E-67AF-482C-A771-0EC900E41586}" destId="{CB1D4B16-F9D1-44D1-A22E-3E78DC9146C7}" srcOrd="0" destOrd="0" presId="urn:microsoft.com/office/officeart/2018/2/layout/IconVerticalSolidList"/>
    <dgm:cxn modelId="{81B3CC42-DBE8-4CD5-A3E6-BEA25DF3365A}" srcId="{57DB530E-1C76-4178-B69D-2C0A37D17DE3}" destId="{C747C802-A74B-404C-9BFE-6F927F02D240}" srcOrd="3" destOrd="0" parTransId="{A94B3807-680D-495C-B7B5-CE02C3CE9A47}" sibTransId="{AF0ADD93-1115-4A44-B58C-23D98C615BB7}"/>
    <dgm:cxn modelId="{D031FD49-D6FC-4688-9121-0FE78F45B2DF}" srcId="{57DB530E-1C76-4178-B69D-2C0A37D17DE3}" destId="{6CB31A65-1AA2-4477-8258-480E2DE1844B}" srcOrd="2" destOrd="0" parTransId="{CA5F7A5A-E870-468C-AA6E-BD646556FE5D}" sibTransId="{CD375185-05BF-4C61-907B-E06782592D09}"/>
    <dgm:cxn modelId="{564EBB6E-1B23-4B02-B486-B0D2D6BBB6F8}" srcId="{57DB530E-1C76-4178-B69D-2C0A37D17DE3}" destId="{E943701F-AF70-4383-BACD-03EFF96D6DC3}" srcOrd="0" destOrd="0" parTransId="{E69F6492-5E05-4F03-A355-3324880CA7DC}" sibTransId="{B0278EFF-B86D-4D49-8B0D-731C7E09372F}"/>
    <dgm:cxn modelId="{9772E18E-F150-4DCB-BCA5-7A2A4232333E}" type="presOf" srcId="{3C6651C6-A6B0-44E4-B727-9BF41D7D6A91}" destId="{3412E701-1357-4799-9CBC-118ECD2749B9}" srcOrd="0" destOrd="0" presId="urn:microsoft.com/office/officeart/2018/2/layout/IconVerticalSolidList"/>
    <dgm:cxn modelId="{EBA42597-A9C7-44B3-87D1-2B58AEBA5B98}" srcId="{9BF941B5-7E12-47EE-9FE4-8DF98C4689C1}" destId="{6D1E506E-67AF-482C-A771-0EC900E41586}" srcOrd="0" destOrd="0" parTransId="{9AE6848C-0013-4253-B5B5-BEF990A62871}" sibTransId="{14861108-97BD-4CDE-85AC-3D554138FEC6}"/>
    <dgm:cxn modelId="{A2877B9E-2A29-4AB1-9A51-857D9740CFCC}" type="presOf" srcId="{C747C802-A74B-404C-9BFE-6F927F02D240}" destId="{A1D169ED-7F27-47DD-BDE8-A15C4085AC1C}" srcOrd="0" destOrd="3" presId="urn:microsoft.com/office/officeart/2018/2/layout/IconVerticalSolidList"/>
    <dgm:cxn modelId="{09844A9F-B615-447F-8CD3-2354EBC9229F}" type="presOf" srcId="{E943701F-AF70-4383-BACD-03EFF96D6DC3}" destId="{A1D169ED-7F27-47DD-BDE8-A15C4085AC1C}" srcOrd="0" destOrd="0" presId="urn:microsoft.com/office/officeart/2018/2/layout/IconVerticalSolidList"/>
    <dgm:cxn modelId="{7D35E8A0-3E4F-441F-95D6-2AD2BF59BC17}" type="presOf" srcId="{47AABAF4-5342-4DBD-BEEE-C09342F4F35C}" destId="{A1D169ED-7F27-47DD-BDE8-A15C4085AC1C}" srcOrd="0" destOrd="1" presId="urn:microsoft.com/office/officeart/2018/2/layout/IconVerticalSolidList"/>
    <dgm:cxn modelId="{51395DC8-006C-4B7F-94FF-A33F75016171}" srcId="{57DB530E-1C76-4178-B69D-2C0A37D17DE3}" destId="{47AABAF4-5342-4DBD-BEEE-C09342F4F35C}" srcOrd="1" destOrd="0" parTransId="{D1938810-790D-447B-AE4E-AFD1F0F09F52}" sibTransId="{E28D73B1-41D7-499A-8042-37EA4539D5C0}"/>
    <dgm:cxn modelId="{160B98CD-3D78-4C55-B9EB-E0500E03D05F}" srcId="{9BF941B5-7E12-47EE-9FE4-8DF98C4689C1}" destId="{3C6651C6-A6B0-44E4-B727-9BF41D7D6A91}" srcOrd="2" destOrd="0" parTransId="{8C444D8A-3261-4D00-A149-A534F0F68432}" sibTransId="{6C7AEE17-C448-4D4E-8C0F-ACF3EE274480}"/>
    <dgm:cxn modelId="{94D597D0-4B59-4709-8C3C-8345474B2827}" type="presOf" srcId="{6CB31A65-1AA2-4477-8258-480E2DE1844B}" destId="{A1D169ED-7F27-47DD-BDE8-A15C4085AC1C}" srcOrd="0" destOrd="2" presId="urn:microsoft.com/office/officeart/2018/2/layout/IconVerticalSolidList"/>
    <dgm:cxn modelId="{51A063DA-EEF1-4D4F-BDD3-5F1D58D8390F}" type="presOf" srcId="{9BF941B5-7E12-47EE-9FE4-8DF98C4689C1}" destId="{2F5CA158-E142-48CD-BEC0-1484B9ECB2FE}" srcOrd="0" destOrd="0" presId="urn:microsoft.com/office/officeart/2018/2/layout/IconVerticalSolidList"/>
    <dgm:cxn modelId="{AE7DFADC-1B21-4C1B-BC9C-BB56BA4BD46A}" srcId="{9BF941B5-7E12-47EE-9FE4-8DF98C4689C1}" destId="{57DB530E-1C76-4178-B69D-2C0A37D17DE3}" srcOrd="1" destOrd="0" parTransId="{009694A5-1AE4-448C-94EE-19E669AB02A5}" sibTransId="{C904AB59-4733-418B-848F-F7E74F5825E8}"/>
    <dgm:cxn modelId="{6863F77D-E672-40A6-B4DD-C3C13BF2A0AA}" type="presParOf" srcId="{2F5CA158-E142-48CD-BEC0-1484B9ECB2FE}" destId="{950DDAEC-8966-4B75-ABA4-A5F0B1BA0015}" srcOrd="0" destOrd="0" presId="urn:microsoft.com/office/officeart/2018/2/layout/IconVerticalSolidList"/>
    <dgm:cxn modelId="{24C8D042-32FA-434B-9EFA-AE9D39754235}" type="presParOf" srcId="{950DDAEC-8966-4B75-ABA4-A5F0B1BA0015}" destId="{2809AB84-3037-4632-87A6-EFCB328318B3}" srcOrd="0" destOrd="0" presId="urn:microsoft.com/office/officeart/2018/2/layout/IconVerticalSolidList"/>
    <dgm:cxn modelId="{FAD35A56-3003-428C-925B-39A278BB3325}" type="presParOf" srcId="{950DDAEC-8966-4B75-ABA4-A5F0B1BA0015}" destId="{50D3FEAA-83E9-4904-BC9E-4BC83916F8A7}" srcOrd="1" destOrd="0" presId="urn:microsoft.com/office/officeart/2018/2/layout/IconVerticalSolidList"/>
    <dgm:cxn modelId="{2FC2421E-6217-4FE0-94D2-A99D3BB6A300}" type="presParOf" srcId="{950DDAEC-8966-4B75-ABA4-A5F0B1BA0015}" destId="{9C008209-C0E2-44EF-B35B-78DB51C9BF66}" srcOrd="2" destOrd="0" presId="urn:microsoft.com/office/officeart/2018/2/layout/IconVerticalSolidList"/>
    <dgm:cxn modelId="{933947C7-D77C-449F-8953-863B17621C99}" type="presParOf" srcId="{950DDAEC-8966-4B75-ABA4-A5F0B1BA0015}" destId="{CB1D4B16-F9D1-44D1-A22E-3E78DC9146C7}" srcOrd="3" destOrd="0" presId="urn:microsoft.com/office/officeart/2018/2/layout/IconVerticalSolidList"/>
    <dgm:cxn modelId="{31DF5258-D997-40DA-BDBE-822728580DC9}" type="presParOf" srcId="{2F5CA158-E142-48CD-BEC0-1484B9ECB2FE}" destId="{91F501BE-F1FB-4EA1-A652-8726FC66C8FE}" srcOrd="1" destOrd="0" presId="urn:microsoft.com/office/officeart/2018/2/layout/IconVerticalSolidList"/>
    <dgm:cxn modelId="{5F69D069-E330-4968-8B2B-BF7DB8A7B0DD}" type="presParOf" srcId="{2F5CA158-E142-48CD-BEC0-1484B9ECB2FE}" destId="{B90A13F3-03F6-4ED0-95FD-EC2A6C59706C}" srcOrd="2" destOrd="0" presId="urn:microsoft.com/office/officeart/2018/2/layout/IconVerticalSolidList"/>
    <dgm:cxn modelId="{E735601F-EF90-41EB-99A2-B8FCC75FD7BA}" type="presParOf" srcId="{B90A13F3-03F6-4ED0-95FD-EC2A6C59706C}" destId="{247B9429-F9A0-42C2-BAF9-7AAFBC57FEA2}" srcOrd="0" destOrd="0" presId="urn:microsoft.com/office/officeart/2018/2/layout/IconVerticalSolidList"/>
    <dgm:cxn modelId="{554C987B-9F9D-4D1E-A40E-64F38E55F6A9}" type="presParOf" srcId="{B90A13F3-03F6-4ED0-95FD-EC2A6C59706C}" destId="{C3952B60-8C6B-4BB9-B225-5504346E6ADA}" srcOrd="1" destOrd="0" presId="urn:microsoft.com/office/officeart/2018/2/layout/IconVerticalSolidList"/>
    <dgm:cxn modelId="{9BADC5EC-E9EB-42BA-8280-4B544863C529}" type="presParOf" srcId="{B90A13F3-03F6-4ED0-95FD-EC2A6C59706C}" destId="{CBAD8C56-DA96-4824-9F6B-8F4854D1668F}" srcOrd="2" destOrd="0" presId="urn:microsoft.com/office/officeart/2018/2/layout/IconVerticalSolidList"/>
    <dgm:cxn modelId="{A05DA09F-9EA9-4794-878D-E54C05C661D0}" type="presParOf" srcId="{B90A13F3-03F6-4ED0-95FD-EC2A6C59706C}" destId="{DAEFBC25-FFA2-4B41-82E7-C072A1B35961}" srcOrd="3" destOrd="0" presId="urn:microsoft.com/office/officeart/2018/2/layout/IconVerticalSolidList"/>
    <dgm:cxn modelId="{7522D03A-53EA-4D7B-9F6C-F3F1B9E73C84}" type="presParOf" srcId="{B90A13F3-03F6-4ED0-95FD-EC2A6C59706C}" destId="{A1D169ED-7F27-47DD-BDE8-A15C4085AC1C}" srcOrd="4" destOrd="0" presId="urn:microsoft.com/office/officeart/2018/2/layout/IconVerticalSolidList"/>
    <dgm:cxn modelId="{4A6F9E1C-CF57-4C20-95D6-07FE0D278F53}" type="presParOf" srcId="{2F5CA158-E142-48CD-BEC0-1484B9ECB2FE}" destId="{F0A04ACA-8CE9-4728-9641-92EA477C7546}" srcOrd="3" destOrd="0" presId="urn:microsoft.com/office/officeart/2018/2/layout/IconVerticalSolidList"/>
    <dgm:cxn modelId="{923BE584-B647-4E28-BD07-793D5BD04282}" type="presParOf" srcId="{2F5CA158-E142-48CD-BEC0-1484B9ECB2FE}" destId="{141EF665-D9C2-4175-BBAF-8C2FF68509F9}" srcOrd="4" destOrd="0" presId="urn:microsoft.com/office/officeart/2018/2/layout/IconVerticalSolidList"/>
    <dgm:cxn modelId="{6DBE9151-1737-4927-866F-DF2D7A091E00}" type="presParOf" srcId="{141EF665-D9C2-4175-BBAF-8C2FF68509F9}" destId="{B2A6904C-BEC3-4E0B-BFF2-64B4240C3723}" srcOrd="0" destOrd="0" presId="urn:microsoft.com/office/officeart/2018/2/layout/IconVerticalSolidList"/>
    <dgm:cxn modelId="{3C2BCA2B-C46A-4534-AF51-073462D1D9BC}" type="presParOf" srcId="{141EF665-D9C2-4175-BBAF-8C2FF68509F9}" destId="{E25C8F5C-73F2-4CDC-818D-205DB09D5786}" srcOrd="1" destOrd="0" presId="urn:microsoft.com/office/officeart/2018/2/layout/IconVerticalSolidList"/>
    <dgm:cxn modelId="{0DF81985-B054-481D-BF7C-80DECE485FB6}" type="presParOf" srcId="{141EF665-D9C2-4175-BBAF-8C2FF68509F9}" destId="{B3E3D60D-01B5-446D-9001-A4AED85CDA81}" srcOrd="2" destOrd="0" presId="urn:microsoft.com/office/officeart/2018/2/layout/IconVerticalSolidList"/>
    <dgm:cxn modelId="{BA3B61A0-D57C-4F24-9C10-656EB1EB2F93}" type="presParOf" srcId="{141EF665-D9C2-4175-BBAF-8C2FF68509F9}" destId="{3412E701-1357-4799-9CBC-118ECD2749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E0AB80-F0B2-4331-A361-8AE409F2948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0A0970-3130-485B-B99B-5E5C15F2F9FC}">
      <dgm:prSet/>
      <dgm:spPr/>
      <dgm:t>
        <a:bodyPr/>
        <a:lstStyle/>
        <a:p>
          <a:r>
            <a:rPr lang="en-US" b="0" i="0"/>
            <a:t>Converted all text to lowercase</a:t>
          </a:r>
          <a:endParaRPr lang="en-US"/>
        </a:p>
      </dgm:t>
    </dgm:pt>
    <dgm:pt modelId="{0736FED1-DB0B-402E-964D-E237E657920E}" type="parTrans" cxnId="{A9D000E4-2597-480E-B8EC-2C6E36A2EC95}">
      <dgm:prSet/>
      <dgm:spPr/>
      <dgm:t>
        <a:bodyPr/>
        <a:lstStyle/>
        <a:p>
          <a:endParaRPr lang="en-US"/>
        </a:p>
      </dgm:t>
    </dgm:pt>
    <dgm:pt modelId="{C5D48740-0C6E-4928-926B-1908025124DA}" type="sibTrans" cxnId="{A9D000E4-2597-480E-B8EC-2C6E36A2EC95}">
      <dgm:prSet/>
      <dgm:spPr/>
      <dgm:t>
        <a:bodyPr/>
        <a:lstStyle/>
        <a:p>
          <a:endParaRPr lang="en-US"/>
        </a:p>
      </dgm:t>
    </dgm:pt>
    <dgm:pt modelId="{FC0B6970-7AA2-49F8-AA30-9971672F9141}">
      <dgm:prSet/>
      <dgm:spPr/>
      <dgm:t>
        <a:bodyPr/>
        <a:lstStyle/>
        <a:p>
          <a:r>
            <a:rPr lang="en-US" b="0" i="0"/>
            <a:t>Removed special characters, numbers, punctuation</a:t>
          </a:r>
          <a:endParaRPr lang="en-US"/>
        </a:p>
      </dgm:t>
    </dgm:pt>
    <dgm:pt modelId="{FB52EBC3-3D7D-4464-A9B5-90955369648A}" type="parTrans" cxnId="{F9862F88-6529-4E70-8189-57131D9DFA91}">
      <dgm:prSet/>
      <dgm:spPr/>
      <dgm:t>
        <a:bodyPr/>
        <a:lstStyle/>
        <a:p>
          <a:endParaRPr lang="en-US"/>
        </a:p>
      </dgm:t>
    </dgm:pt>
    <dgm:pt modelId="{36A6BB2B-F746-4F7C-AC14-189E4DE34201}" type="sibTrans" cxnId="{F9862F88-6529-4E70-8189-57131D9DFA91}">
      <dgm:prSet/>
      <dgm:spPr/>
      <dgm:t>
        <a:bodyPr/>
        <a:lstStyle/>
        <a:p>
          <a:endParaRPr lang="en-US"/>
        </a:p>
      </dgm:t>
    </dgm:pt>
    <dgm:pt modelId="{2AC99F97-D77D-47D2-9BC0-E7646DF2F029}">
      <dgm:prSet/>
      <dgm:spPr/>
      <dgm:t>
        <a:bodyPr/>
        <a:lstStyle/>
        <a:p>
          <a:r>
            <a:rPr lang="en-US" b="0" i="0"/>
            <a:t>Removed common stopwords (e.g., "the", "is", "and")</a:t>
          </a:r>
          <a:endParaRPr lang="en-US"/>
        </a:p>
      </dgm:t>
    </dgm:pt>
    <dgm:pt modelId="{C8B3A500-827E-4AFF-A9F5-AB49619F811F}" type="parTrans" cxnId="{FBF24B4C-3C03-456C-9013-2DFA27E79AF3}">
      <dgm:prSet/>
      <dgm:spPr/>
      <dgm:t>
        <a:bodyPr/>
        <a:lstStyle/>
        <a:p>
          <a:endParaRPr lang="en-US"/>
        </a:p>
      </dgm:t>
    </dgm:pt>
    <dgm:pt modelId="{C3A9A0A8-729A-44ED-B166-D442943633CA}" type="sibTrans" cxnId="{FBF24B4C-3C03-456C-9013-2DFA27E79AF3}">
      <dgm:prSet/>
      <dgm:spPr/>
      <dgm:t>
        <a:bodyPr/>
        <a:lstStyle/>
        <a:p>
          <a:endParaRPr lang="en-US"/>
        </a:p>
      </dgm:t>
    </dgm:pt>
    <dgm:pt modelId="{C9EB8D1D-7491-423A-9F69-27475877D283}">
      <dgm:prSet/>
      <dgm:spPr/>
      <dgm:t>
        <a:bodyPr/>
        <a:lstStyle/>
        <a:p>
          <a:r>
            <a:rPr lang="en-US" b="0" i="0"/>
            <a:t>Specifically removed the word </a:t>
          </a:r>
          <a:r>
            <a:rPr lang="en-US" b="1" i="0"/>
            <a:t>"flight"</a:t>
          </a:r>
          <a:endParaRPr lang="en-US"/>
        </a:p>
      </dgm:t>
    </dgm:pt>
    <dgm:pt modelId="{EACACD31-1DF9-4D07-87A5-225667B90809}" type="parTrans" cxnId="{9AC3150E-4835-43C8-8F77-5E90B818697A}">
      <dgm:prSet/>
      <dgm:spPr/>
      <dgm:t>
        <a:bodyPr/>
        <a:lstStyle/>
        <a:p>
          <a:endParaRPr lang="en-US"/>
        </a:p>
      </dgm:t>
    </dgm:pt>
    <dgm:pt modelId="{A924B928-52BF-4F19-8979-19ADD03425F4}" type="sibTrans" cxnId="{9AC3150E-4835-43C8-8F77-5E90B818697A}">
      <dgm:prSet/>
      <dgm:spPr/>
      <dgm:t>
        <a:bodyPr/>
        <a:lstStyle/>
        <a:p>
          <a:endParaRPr lang="en-US"/>
        </a:p>
      </dgm:t>
    </dgm:pt>
    <dgm:pt modelId="{BB3F9119-0B36-4739-A269-44F66435BB02}">
      <dgm:prSet/>
      <dgm:spPr/>
      <dgm:t>
        <a:bodyPr/>
        <a:lstStyle/>
        <a:p>
          <a:r>
            <a:rPr lang="en-US" b="0" i="0"/>
            <a:t>Created a cleaned version of the text</a:t>
          </a:r>
          <a:endParaRPr lang="en-US"/>
        </a:p>
      </dgm:t>
    </dgm:pt>
    <dgm:pt modelId="{96F9842B-C6B2-4083-AF15-C4FDB08FE284}" type="parTrans" cxnId="{6C84CB12-D194-4A76-8700-8D82AF375B21}">
      <dgm:prSet/>
      <dgm:spPr/>
      <dgm:t>
        <a:bodyPr/>
        <a:lstStyle/>
        <a:p>
          <a:endParaRPr lang="en-US"/>
        </a:p>
      </dgm:t>
    </dgm:pt>
    <dgm:pt modelId="{CEC7C4B3-9B48-4088-8E77-7A7268E01369}" type="sibTrans" cxnId="{6C84CB12-D194-4A76-8700-8D82AF375B21}">
      <dgm:prSet/>
      <dgm:spPr/>
      <dgm:t>
        <a:bodyPr/>
        <a:lstStyle/>
        <a:p>
          <a:endParaRPr lang="en-US"/>
        </a:p>
      </dgm:t>
    </dgm:pt>
    <dgm:pt modelId="{A22FAF20-7397-6349-BE44-078BE99EC155}" type="pres">
      <dgm:prSet presAssocID="{25E0AB80-F0B2-4331-A361-8AE409F2948F}" presName="linear" presStyleCnt="0">
        <dgm:presLayoutVars>
          <dgm:animLvl val="lvl"/>
          <dgm:resizeHandles val="exact"/>
        </dgm:presLayoutVars>
      </dgm:prSet>
      <dgm:spPr/>
    </dgm:pt>
    <dgm:pt modelId="{09D7E5C8-29CF-7048-8637-4FEAE52DFC47}" type="pres">
      <dgm:prSet presAssocID="{CD0A0970-3130-485B-B99B-5E5C15F2F9F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12CE018-F910-9D48-A2DD-D3831D662500}" type="pres">
      <dgm:prSet presAssocID="{C5D48740-0C6E-4928-926B-1908025124DA}" presName="spacer" presStyleCnt="0"/>
      <dgm:spPr/>
    </dgm:pt>
    <dgm:pt modelId="{5ACBF6E7-B7A4-C540-9A08-3B9EE4D12032}" type="pres">
      <dgm:prSet presAssocID="{FC0B6970-7AA2-49F8-AA30-9971672F914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E55D904-2291-5745-8F77-B65B0D9B6ABE}" type="pres">
      <dgm:prSet presAssocID="{36A6BB2B-F746-4F7C-AC14-189E4DE34201}" presName="spacer" presStyleCnt="0"/>
      <dgm:spPr/>
    </dgm:pt>
    <dgm:pt modelId="{E509FEAD-B2F8-B445-BC64-E22647FCE8E0}" type="pres">
      <dgm:prSet presAssocID="{2AC99F97-D77D-47D2-9BC0-E7646DF2F02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89C6717-F6C4-CC49-BA4D-4E022EE6A09C}" type="pres">
      <dgm:prSet presAssocID="{C3A9A0A8-729A-44ED-B166-D442943633CA}" presName="spacer" presStyleCnt="0"/>
      <dgm:spPr/>
    </dgm:pt>
    <dgm:pt modelId="{D9E094C5-E583-D041-989A-CA629186DE76}" type="pres">
      <dgm:prSet presAssocID="{C9EB8D1D-7491-423A-9F69-27475877D28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E5877D2-2B79-F240-9AF2-0C4384ED45F6}" type="pres">
      <dgm:prSet presAssocID="{A924B928-52BF-4F19-8979-19ADD03425F4}" presName="spacer" presStyleCnt="0"/>
      <dgm:spPr/>
    </dgm:pt>
    <dgm:pt modelId="{9E8DA30E-8BBD-BF47-8D1C-E14FD3B9596A}" type="pres">
      <dgm:prSet presAssocID="{BB3F9119-0B36-4739-A269-44F66435BB0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AC3150E-4835-43C8-8F77-5E90B818697A}" srcId="{25E0AB80-F0B2-4331-A361-8AE409F2948F}" destId="{C9EB8D1D-7491-423A-9F69-27475877D283}" srcOrd="3" destOrd="0" parTransId="{EACACD31-1DF9-4D07-87A5-225667B90809}" sibTransId="{A924B928-52BF-4F19-8979-19ADD03425F4}"/>
    <dgm:cxn modelId="{6C84CB12-D194-4A76-8700-8D82AF375B21}" srcId="{25E0AB80-F0B2-4331-A361-8AE409F2948F}" destId="{BB3F9119-0B36-4739-A269-44F66435BB02}" srcOrd="4" destOrd="0" parTransId="{96F9842B-C6B2-4083-AF15-C4FDB08FE284}" sibTransId="{CEC7C4B3-9B48-4088-8E77-7A7268E01369}"/>
    <dgm:cxn modelId="{5FE2DC42-D4BB-754E-BC60-FC0FBEA9AB2E}" type="presOf" srcId="{CD0A0970-3130-485B-B99B-5E5C15F2F9FC}" destId="{09D7E5C8-29CF-7048-8637-4FEAE52DFC47}" srcOrd="0" destOrd="0" presId="urn:microsoft.com/office/officeart/2005/8/layout/vList2"/>
    <dgm:cxn modelId="{FBF24B4C-3C03-456C-9013-2DFA27E79AF3}" srcId="{25E0AB80-F0B2-4331-A361-8AE409F2948F}" destId="{2AC99F97-D77D-47D2-9BC0-E7646DF2F029}" srcOrd="2" destOrd="0" parTransId="{C8B3A500-827E-4AFF-A9F5-AB49619F811F}" sibTransId="{C3A9A0A8-729A-44ED-B166-D442943633CA}"/>
    <dgm:cxn modelId="{7EFA6570-79AD-974F-B0AC-C2521F4108BD}" type="presOf" srcId="{FC0B6970-7AA2-49F8-AA30-9971672F9141}" destId="{5ACBF6E7-B7A4-C540-9A08-3B9EE4D12032}" srcOrd="0" destOrd="0" presId="urn:microsoft.com/office/officeart/2005/8/layout/vList2"/>
    <dgm:cxn modelId="{0F525C79-E24C-1545-84C2-F734FA0D0E05}" type="presOf" srcId="{2AC99F97-D77D-47D2-9BC0-E7646DF2F029}" destId="{E509FEAD-B2F8-B445-BC64-E22647FCE8E0}" srcOrd="0" destOrd="0" presId="urn:microsoft.com/office/officeart/2005/8/layout/vList2"/>
    <dgm:cxn modelId="{2B55BD79-AC02-9B42-B165-28C6F40DD43A}" type="presOf" srcId="{C9EB8D1D-7491-423A-9F69-27475877D283}" destId="{D9E094C5-E583-D041-989A-CA629186DE76}" srcOrd="0" destOrd="0" presId="urn:microsoft.com/office/officeart/2005/8/layout/vList2"/>
    <dgm:cxn modelId="{F9862F88-6529-4E70-8189-57131D9DFA91}" srcId="{25E0AB80-F0B2-4331-A361-8AE409F2948F}" destId="{FC0B6970-7AA2-49F8-AA30-9971672F9141}" srcOrd="1" destOrd="0" parTransId="{FB52EBC3-3D7D-4464-A9B5-90955369648A}" sibTransId="{36A6BB2B-F746-4F7C-AC14-189E4DE34201}"/>
    <dgm:cxn modelId="{F2086C90-BAC5-1A4F-AB8D-8839C21FE9A5}" type="presOf" srcId="{BB3F9119-0B36-4739-A269-44F66435BB02}" destId="{9E8DA30E-8BBD-BF47-8D1C-E14FD3B9596A}" srcOrd="0" destOrd="0" presId="urn:microsoft.com/office/officeart/2005/8/layout/vList2"/>
    <dgm:cxn modelId="{2F3D5699-B693-3A48-A812-8AB0522295EF}" type="presOf" srcId="{25E0AB80-F0B2-4331-A361-8AE409F2948F}" destId="{A22FAF20-7397-6349-BE44-078BE99EC155}" srcOrd="0" destOrd="0" presId="urn:microsoft.com/office/officeart/2005/8/layout/vList2"/>
    <dgm:cxn modelId="{A9D000E4-2597-480E-B8EC-2C6E36A2EC95}" srcId="{25E0AB80-F0B2-4331-A361-8AE409F2948F}" destId="{CD0A0970-3130-485B-B99B-5E5C15F2F9FC}" srcOrd="0" destOrd="0" parTransId="{0736FED1-DB0B-402E-964D-E237E657920E}" sibTransId="{C5D48740-0C6E-4928-926B-1908025124DA}"/>
    <dgm:cxn modelId="{8C7D8C68-1649-2C47-B76D-A7AE0821A1F4}" type="presParOf" srcId="{A22FAF20-7397-6349-BE44-078BE99EC155}" destId="{09D7E5C8-29CF-7048-8637-4FEAE52DFC47}" srcOrd="0" destOrd="0" presId="urn:microsoft.com/office/officeart/2005/8/layout/vList2"/>
    <dgm:cxn modelId="{C5A1279C-85C1-D545-889B-8DED2B3CC01B}" type="presParOf" srcId="{A22FAF20-7397-6349-BE44-078BE99EC155}" destId="{412CE018-F910-9D48-A2DD-D3831D662500}" srcOrd="1" destOrd="0" presId="urn:microsoft.com/office/officeart/2005/8/layout/vList2"/>
    <dgm:cxn modelId="{298AA773-52D7-3244-ACE7-4087484CEFD4}" type="presParOf" srcId="{A22FAF20-7397-6349-BE44-078BE99EC155}" destId="{5ACBF6E7-B7A4-C540-9A08-3B9EE4D12032}" srcOrd="2" destOrd="0" presId="urn:microsoft.com/office/officeart/2005/8/layout/vList2"/>
    <dgm:cxn modelId="{FC0A3FCA-59EE-1F43-9835-42A2C3B53575}" type="presParOf" srcId="{A22FAF20-7397-6349-BE44-078BE99EC155}" destId="{7E55D904-2291-5745-8F77-B65B0D9B6ABE}" srcOrd="3" destOrd="0" presId="urn:microsoft.com/office/officeart/2005/8/layout/vList2"/>
    <dgm:cxn modelId="{96078931-BF5C-CA4B-9D68-A735FFEF874D}" type="presParOf" srcId="{A22FAF20-7397-6349-BE44-078BE99EC155}" destId="{E509FEAD-B2F8-B445-BC64-E22647FCE8E0}" srcOrd="4" destOrd="0" presId="urn:microsoft.com/office/officeart/2005/8/layout/vList2"/>
    <dgm:cxn modelId="{5E66641E-88D5-2847-9609-96FAF0BCAAF3}" type="presParOf" srcId="{A22FAF20-7397-6349-BE44-078BE99EC155}" destId="{A89C6717-F6C4-CC49-BA4D-4E022EE6A09C}" srcOrd="5" destOrd="0" presId="urn:microsoft.com/office/officeart/2005/8/layout/vList2"/>
    <dgm:cxn modelId="{9D213B2A-3AE8-3040-A69F-EAEE80221522}" type="presParOf" srcId="{A22FAF20-7397-6349-BE44-078BE99EC155}" destId="{D9E094C5-E583-D041-989A-CA629186DE76}" srcOrd="6" destOrd="0" presId="urn:microsoft.com/office/officeart/2005/8/layout/vList2"/>
    <dgm:cxn modelId="{F91537C3-EF34-1049-9286-B15ACF8F9E6D}" type="presParOf" srcId="{A22FAF20-7397-6349-BE44-078BE99EC155}" destId="{5E5877D2-2B79-F240-9AF2-0C4384ED45F6}" srcOrd="7" destOrd="0" presId="urn:microsoft.com/office/officeart/2005/8/layout/vList2"/>
    <dgm:cxn modelId="{FC86F2BD-379F-5848-9F59-D077E433E17E}" type="presParOf" srcId="{A22FAF20-7397-6349-BE44-078BE99EC155}" destId="{9E8DA30E-8BBD-BF47-8D1C-E14FD3B959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824A7D-E7E9-4209-87DA-CAF1F6F772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541629-9718-423D-9FA2-63598C68D8E1}">
      <dgm:prSet/>
      <dgm:spPr/>
      <dgm:t>
        <a:bodyPr/>
        <a:lstStyle/>
        <a:p>
          <a:r>
            <a:rPr lang="en-US" b="0" i="0"/>
            <a:t>Combined all cleaned reviews into a single text body</a:t>
          </a:r>
          <a:endParaRPr lang="en-US"/>
        </a:p>
      </dgm:t>
    </dgm:pt>
    <dgm:pt modelId="{EFC8C193-744A-4778-B456-FBF1BE59503D}" type="parTrans" cxnId="{FE3D9847-FFA4-49E2-BF86-E93F0C545F8D}">
      <dgm:prSet/>
      <dgm:spPr/>
      <dgm:t>
        <a:bodyPr/>
        <a:lstStyle/>
        <a:p>
          <a:endParaRPr lang="en-US"/>
        </a:p>
      </dgm:t>
    </dgm:pt>
    <dgm:pt modelId="{15C17884-7092-4C72-9288-12E0920FFD52}" type="sibTrans" cxnId="{FE3D9847-FFA4-49E2-BF86-E93F0C545F8D}">
      <dgm:prSet/>
      <dgm:spPr/>
      <dgm:t>
        <a:bodyPr/>
        <a:lstStyle/>
        <a:p>
          <a:endParaRPr lang="en-US"/>
        </a:p>
      </dgm:t>
    </dgm:pt>
    <dgm:pt modelId="{EE4FE955-94EF-4740-9583-AB7E86D18038}">
      <dgm:prSet/>
      <dgm:spPr/>
      <dgm:t>
        <a:bodyPr/>
        <a:lstStyle/>
        <a:p>
          <a:r>
            <a:rPr lang="en-US" b="0" i="0"/>
            <a:t>Created a WordCloud image showing most frequent words</a:t>
          </a:r>
          <a:endParaRPr lang="en-US"/>
        </a:p>
      </dgm:t>
    </dgm:pt>
    <dgm:pt modelId="{AC6ABBC3-0BD6-48CB-A34A-6D03BAEA5CD7}" type="parTrans" cxnId="{8AE5986F-845E-4919-AB84-2FD8FAB7454A}">
      <dgm:prSet/>
      <dgm:spPr/>
      <dgm:t>
        <a:bodyPr/>
        <a:lstStyle/>
        <a:p>
          <a:endParaRPr lang="en-US"/>
        </a:p>
      </dgm:t>
    </dgm:pt>
    <dgm:pt modelId="{4C80F7DE-64DF-4952-8BC7-B2975E2F051F}" type="sibTrans" cxnId="{8AE5986F-845E-4919-AB84-2FD8FAB7454A}">
      <dgm:prSet/>
      <dgm:spPr/>
      <dgm:t>
        <a:bodyPr/>
        <a:lstStyle/>
        <a:p>
          <a:endParaRPr lang="en-US"/>
        </a:p>
      </dgm:t>
    </dgm:pt>
    <dgm:pt modelId="{363A9E3A-BFDA-48E3-A489-E9A53834EBC5}">
      <dgm:prSet/>
      <dgm:spPr/>
      <dgm:t>
        <a:bodyPr/>
        <a:lstStyle/>
        <a:p>
          <a:r>
            <a:rPr lang="en-US" b="0" i="0"/>
            <a:t>Removed background noise words (like "flight")</a:t>
          </a:r>
          <a:endParaRPr lang="en-US"/>
        </a:p>
      </dgm:t>
    </dgm:pt>
    <dgm:pt modelId="{6C64C7AA-ABF6-4FCF-9FD9-1E464113B044}" type="parTrans" cxnId="{82BDE43D-B848-42A1-8A83-81B38D7DD1A8}">
      <dgm:prSet/>
      <dgm:spPr/>
      <dgm:t>
        <a:bodyPr/>
        <a:lstStyle/>
        <a:p>
          <a:endParaRPr lang="en-US"/>
        </a:p>
      </dgm:t>
    </dgm:pt>
    <dgm:pt modelId="{34079D30-D378-402B-BC21-089142714079}" type="sibTrans" cxnId="{82BDE43D-B848-42A1-8A83-81B38D7DD1A8}">
      <dgm:prSet/>
      <dgm:spPr/>
      <dgm:t>
        <a:bodyPr/>
        <a:lstStyle/>
        <a:p>
          <a:endParaRPr lang="en-US"/>
        </a:p>
      </dgm:t>
    </dgm:pt>
    <dgm:pt modelId="{053E51B6-F8F8-41F5-A97F-964DDB1EE05E}">
      <dgm:prSet/>
      <dgm:spPr/>
      <dgm:t>
        <a:bodyPr/>
        <a:lstStyle/>
        <a:p>
          <a:r>
            <a:rPr lang="en-US" b="0" i="0"/>
            <a:t>🖼️ </a:t>
          </a:r>
          <a:r>
            <a:rPr lang="en-US" b="1" i="0"/>
            <a:t>Visual:</a:t>
          </a:r>
          <a:r>
            <a:rPr lang="en-US" b="0" i="0"/>
            <a:t> </a:t>
          </a:r>
          <a:r>
            <a:rPr lang="en-US" b="0" i="1"/>
            <a:t>(Insert WordCloud image from your output)</a:t>
          </a:r>
          <a:endParaRPr lang="en-US"/>
        </a:p>
      </dgm:t>
    </dgm:pt>
    <dgm:pt modelId="{30DE176A-9B63-4F11-B752-D51527E8ABEB}" type="parTrans" cxnId="{3C8C2350-4F00-4984-9279-F0DE9081CFBC}">
      <dgm:prSet/>
      <dgm:spPr/>
      <dgm:t>
        <a:bodyPr/>
        <a:lstStyle/>
        <a:p>
          <a:endParaRPr lang="en-US"/>
        </a:p>
      </dgm:t>
    </dgm:pt>
    <dgm:pt modelId="{45E1652B-74F2-40E9-8E63-8F4B59714595}" type="sibTrans" cxnId="{3C8C2350-4F00-4984-9279-F0DE9081CFBC}">
      <dgm:prSet/>
      <dgm:spPr/>
      <dgm:t>
        <a:bodyPr/>
        <a:lstStyle/>
        <a:p>
          <a:endParaRPr lang="en-US"/>
        </a:p>
      </dgm:t>
    </dgm:pt>
    <dgm:pt modelId="{F1B28DA8-1D95-DE4D-8A7D-806DD44E572F}" type="pres">
      <dgm:prSet presAssocID="{8A824A7D-E7E9-4209-87DA-CAF1F6F7724F}" presName="linear" presStyleCnt="0">
        <dgm:presLayoutVars>
          <dgm:animLvl val="lvl"/>
          <dgm:resizeHandles val="exact"/>
        </dgm:presLayoutVars>
      </dgm:prSet>
      <dgm:spPr/>
    </dgm:pt>
    <dgm:pt modelId="{6BDAAB71-CD28-E940-9329-A9613DC1B875}" type="pres">
      <dgm:prSet presAssocID="{0A541629-9718-423D-9FA2-63598C68D8E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740199-4148-FE4C-B266-C6A33AE5D350}" type="pres">
      <dgm:prSet presAssocID="{15C17884-7092-4C72-9288-12E0920FFD52}" presName="spacer" presStyleCnt="0"/>
      <dgm:spPr/>
    </dgm:pt>
    <dgm:pt modelId="{75DE67FC-2851-6B40-B80A-2E68A8E7231E}" type="pres">
      <dgm:prSet presAssocID="{EE4FE955-94EF-4740-9583-AB7E86D1803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B44774A-4C06-E34B-862C-CD6F97C9323F}" type="pres">
      <dgm:prSet presAssocID="{4C80F7DE-64DF-4952-8BC7-B2975E2F051F}" presName="spacer" presStyleCnt="0"/>
      <dgm:spPr/>
    </dgm:pt>
    <dgm:pt modelId="{CE203DA9-9ACA-494C-A215-ADB43F1D09DF}" type="pres">
      <dgm:prSet presAssocID="{363A9E3A-BFDA-48E3-A489-E9A53834EBC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1E7859-7FA9-DD43-A363-54CDDA6E4981}" type="pres">
      <dgm:prSet presAssocID="{34079D30-D378-402B-BC21-089142714079}" presName="spacer" presStyleCnt="0"/>
      <dgm:spPr/>
    </dgm:pt>
    <dgm:pt modelId="{47D8A4F5-0762-EC45-B230-4C0021A70C64}" type="pres">
      <dgm:prSet presAssocID="{053E51B6-F8F8-41F5-A97F-964DDB1EE05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49A4C27-B918-0E4F-A1FE-E19286FA1C72}" type="presOf" srcId="{363A9E3A-BFDA-48E3-A489-E9A53834EBC5}" destId="{CE203DA9-9ACA-494C-A215-ADB43F1D09DF}" srcOrd="0" destOrd="0" presId="urn:microsoft.com/office/officeart/2005/8/layout/vList2"/>
    <dgm:cxn modelId="{82BDE43D-B848-42A1-8A83-81B38D7DD1A8}" srcId="{8A824A7D-E7E9-4209-87DA-CAF1F6F7724F}" destId="{363A9E3A-BFDA-48E3-A489-E9A53834EBC5}" srcOrd="2" destOrd="0" parTransId="{6C64C7AA-ABF6-4FCF-9FD9-1E464113B044}" sibTransId="{34079D30-D378-402B-BC21-089142714079}"/>
    <dgm:cxn modelId="{1AEFCC46-43CA-E242-8B6F-E4AEDCE663FF}" type="presOf" srcId="{0A541629-9718-423D-9FA2-63598C68D8E1}" destId="{6BDAAB71-CD28-E940-9329-A9613DC1B875}" srcOrd="0" destOrd="0" presId="urn:microsoft.com/office/officeart/2005/8/layout/vList2"/>
    <dgm:cxn modelId="{FE3D9847-FFA4-49E2-BF86-E93F0C545F8D}" srcId="{8A824A7D-E7E9-4209-87DA-CAF1F6F7724F}" destId="{0A541629-9718-423D-9FA2-63598C68D8E1}" srcOrd="0" destOrd="0" parTransId="{EFC8C193-744A-4778-B456-FBF1BE59503D}" sibTransId="{15C17884-7092-4C72-9288-12E0920FFD52}"/>
    <dgm:cxn modelId="{3CD1B94E-CF7C-5A42-9565-658302E176B0}" type="presOf" srcId="{053E51B6-F8F8-41F5-A97F-964DDB1EE05E}" destId="{47D8A4F5-0762-EC45-B230-4C0021A70C64}" srcOrd="0" destOrd="0" presId="urn:microsoft.com/office/officeart/2005/8/layout/vList2"/>
    <dgm:cxn modelId="{3C8C2350-4F00-4984-9279-F0DE9081CFBC}" srcId="{8A824A7D-E7E9-4209-87DA-CAF1F6F7724F}" destId="{053E51B6-F8F8-41F5-A97F-964DDB1EE05E}" srcOrd="3" destOrd="0" parTransId="{30DE176A-9B63-4F11-B752-D51527E8ABEB}" sibTransId="{45E1652B-74F2-40E9-8E63-8F4B59714595}"/>
    <dgm:cxn modelId="{8AE5986F-845E-4919-AB84-2FD8FAB7454A}" srcId="{8A824A7D-E7E9-4209-87DA-CAF1F6F7724F}" destId="{EE4FE955-94EF-4740-9583-AB7E86D18038}" srcOrd="1" destOrd="0" parTransId="{AC6ABBC3-0BD6-48CB-A34A-6D03BAEA5CD7}" sibTransId="{4C80F7DE-64DF-4952-8BC7-B2975E2F051F}"/>
    <dgm:cxn modelId="{A5CD1784-F7CB-F948-AA78-44CE0023228B}" type="presOf" srcId="{8A824A7D-E7E9-4209-87DA-CAF1F6F7724F}" destId="{F1B28DA8-1D95-DE4D-8A7D-806DD44E572F}" srcOrd="0" destOrd="0" presId="urn:microsoft.com/office/officeart/2005/8/layout/vList2"/>
    <dgm:cxn modelId="{0C8798C6-DCFD-F74A-843C-6602B0981BE8}" type="presOf" srcId="{EE4FE955-94EF-4740-9583-AB7E86D18038}" destId="{75DE67FC-2851-6B40-B80A-2E68A8E7231E}" srcOrd="0" destOrd="0" presId="urn:microsoft.com/office/officeart/2005/8/layout/vList2"/>
    <dgm:cxn modelId="{6DC6D52E-85D1-FA44-8DF1-DE8447D063C0}" type="presParOf" srcId="{F1B28DA8-1D95-DE4D-8A7D-806DD44E572F}" destId="{6BDAAB71-CD28-E940-9329-A9613DC1B875}" srcOrd="0" destOrd="0" presId="urn:microsoft.com/office/officeart/2005/8/layout/vList2"/>
    <dgm:cxn modelId="{531B7F5A-A3AE-D849-98FD-12BA77C8F922}" type="presParOf" srcId="{F1B28DA8-1D95-DE4D-8A7D-806DD44E572F}" destId="{FD740199-4148-FE4C-B266-C6A33AE5D350}" srcOrd="1" destOrd="0" presId="urn:microsoft.com/office/officeart/2005/8/layout/vList2"/>
    <dgm:cxn modelId="{E94C6A54-BB92-CD4A-A0C2-EAFA93AF8C1D}" type="presParOf" srcId="{F1B28DA8-1D95-DE4D-8A7D-806DD44E572F}" destId="{75DE67FC-2851-6B40-B80A-2E68A8E7231E}" srcOrd="2" destOrd="0" presId="urn:microsoft.com/office/officeart/2005/8/layout/vList2"/>
    <dgm:cxn modelId="{76CD2202-B9A9-B94E-A8B2-8E71DA3B2BE2}" type="presParOf" srcId="{F1B28DA8-1D95-DE4D-8A7D-806DD44E572F}" destId="{CB44774A-4C06-E34B-862C-CD6F97C9323F}" srcOrd="3" destOrd="0" presId="urn:microsoft.com/office/officeart/2005/8/layout/vList2"/>
    <dgm:cxn modelId="{1CEE10EC-E729-9A45-BC6E-433E011A4243}" type="presParOf" srcId="{F1B28DA8-1D95-DE4D-8A7D-806DD44E572F}" destId="{CE203DA9-9ACA-494C-A215-ADB43F1D09DF}" srcOrd="4" destOrd="0" presId="urn:microsoft.com/office/officeart/2005/8/layout/vList2"/>
    <dgm:cxn modelId="{08B34321-E799-FA4C-B047-63F38F01C05C}" type="presParOf" srcId="{F1B28DA8-1D95-DE4D-8A7D-806DD44E572F}" destId="{751E7859-7FA9-DD43-A363-54CDDA6E4981}" srcOrd="5" destOrd="0" presId="urn:microsoft.com/office/officeart/2005/8/layout/vList2"/>
    <dgm:cxn modelId="{7822C7BA-F266-B54F-B611-434A8D08299C}" type="presParOf" srcId="{F1B28DA8-1D95-DE4D-8A7D-806DD44E572F}" destId="{47D8A4F5-0762-EC45-B230-4C0021A70C6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6E5056-C66B-4188-B77F-7413C859D5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BCB35A-87C2-479D-B88C-A6142F6333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Successfully scraped and analyzed airline customer reviews</a:t>
          </a:r>
          <a:endParaRPr lang="en-US"/>
        </a:p>
      </dgm:t>
    </dgm:pt>
    <dgm:pt modelId="{DCB08A99-6471-4334-8E6F-9B60FA3847EE}" type="parTrans" cxnId="{91DDFFFA-A96F-4C11-998B-2EA7D792CF4F}">
      <dgm:prSet/>
      <dgm:spPr/>
      <dgm:t>
        <a:bodyPr/>
        <a:lstStyle/>
        <a:p>
          <a:endParaRPr lang="en-US"/>
        </a:p>
      </dgm:t>
    </dgm:pt>
    <dgm:pt modelId="{4EF61E1E-B1A4-452B-A93C-FAF8539B58F0}" type="sibTrans" cxnId="{91DDFFFA-A96F-4C11-998B-2EA7D792CF4F}">
      <dgm:prSet/>
      <dgm:spPr/>
      <dgm:t>
        <a:bodyPr/>
        <a:lstStyle/>
        <a:p>
          <a:endParaRPr lang="en-US"/>
        </a:p>
      </dgm:t>
    </dgm:pt>
    <dgm:pt modelId="{77571A91-A47A-4EDC-9AE9-02FB39B7B6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Built a simple sentiment analysis model without heavy machine learning</a:t>
          </a:r>
          <a:endParaRPr lang="en-US"/>
        </a:p>
      </dgm:t>
    </dgm:pt>
    <dgm:pt modelId="{AD6EECB1-5AE1-46E8-BBD3-49CDDCE1F2B3}" type="parTrans" cxnId="{55711B3F-644C-4786-AD9D-4A0597AC42E4}">
      <dgm:prSet/>
      <dgm:spPr/>
      <dgm:t>
        <a:bodyPr/>
        <a:lstStyle/>
        <a:p>
          <a:endParaRPr lang="en-US"/>
        </a:p>
      </dgm:t>
    </dgm:pt>
    <dgm:pt modelId="{4E2D0C0C-5A0B-4EF4-B984-145BE62884AB}" type="sibTrans" cxnId="{55711B3F-644C-4786-AD9D-4A0597AC42E4}">
      <dgm:prSet/>
      <dgm:spPr/>
      <dgm:t>
        <a:bodyPr/>
        <a:lstStyle/>
        <a:p>
          <a:endParaRPr lang="en-US"/>
        </a:p>
      </dgm:t>
    </dgm:pt>
    <dgm:pt modelId="{6FB6C444-37F2-4492-A171-6FB2A0178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Visualized key insights through WordCloud and histograms</a:t>
          </a:r>
          <a:endParaRPr lang="en-US"/>
        </a:p>
      </dgm:t>
    </dgm:pt>
    <dgm:pt modelId="{A8927140-8262-46C3-ADDD-C64C2456668D}" type="parTrans" cxnId="{4E99AA10-65A8-4CE3-8161-179E66CA2E88}">
      <dgm:prSet/>
      <dgm:spPr/>
      <dgm:t>
        <a:bodyPr/>
        <a:lstStyle/>
        <a:p>
          <a:endParaRPr lang="en-US"/>
        </a:p>
      </dgm:t>
    </dgm:pt>
    <dgm:pt modelId="{51081866-ECC4-4EC1-95F6-60A0FAB73582}" type="sibTrans" cxnId="{4E99AA10-65A8-4CE3-8161-179E66CA2E88}">
      <dgm:prSet/>
      <dgm:spPr/>
      <dgm:t>
        <a:bodyPr/>
        <a:lstStyle/>
        <a:p>
          <a:endParaRPr lang="en-US"/>
        </a:p>
      </dgm:t>
    </dgm:pt>
    <dgm:pt modelId="{FF0E5E9A-F415-44FE-8562-A0E1603DFE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Future Work:</a:t>
          </a:r>
          <a:endParaRPr lang="en-US"/>
        </a:p>
      </dgm:t>
    </dgm:pt>
    <dgm:pt modelId="{D0606F8F-DF83-423A-B972-E04B250E9D4D}" type="parTrans" cxnId="{A9B153E0-DE87-4665-A5F0-6B0E6B983EF9}">
      <dgm:prSet/>
      <dgm:spPr/>
      <dgm:t>
        <a:bodyPr/>
        <a:lstStyle/>
        <a:p>
          <a:endParaRPr lang="en-US"/>
        </a:p>
      </dgm:t>
    </dgm:pt>
    <dgm:pt modelId="{203934C4-B7D2-419F-B8DD-52C2A3739EBA}" type="sibTrans" cxnId="{A9B153E0-DE87-4665-A5F0-6B0E6B983EF9}">
      <dgm:prSet/>
      <dgm:spPr/>
      <dgm:t>
        <a:bodyPr/>
        <a:lstStyle/>
        <a:p>
          <a:endParaRPr lang="en-US"/>
        </a:p>
      </dgm:t>
    </dgm:pt>
    <dgm:pt modelId="{82145ED2-8184-4CDF-AFDD-C5342E5980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Scrape multiple pages for larger datasets</a:t>
          </a:r>
          <a:endParaRPr lang="en-US"/>
        </a:p>
      </dgm:t>
    </dgm:pt>
    <dgm:pt modelId="{5B74D54D-2D0C-4C6A-AC6F-74EC0C23F26A}" type="parTrans" cxnId="{1EC10FE3-44EC-4C69-888D-E2181BEB6178}">
      <dgm:prSet/>
      <dgm:spPr/>
      <dgm:t>
        <a:bodyPr/>
        <a:lstStyle/>
        <a:p>
          <a:endParaRPr lang="en-US"/>
        </a:p>
      </dgm:t>
    </dgm:pt>
    <dgm:pt modelId="{5705F862-626B-49F1-AD86-B7E07F0D68E2}" type="sibTrans" cxnId="{1EC10FE3-44EC-4C69-888D-E2181BEB6178}">
      <dgm:prSet/>
      <dgm:spPr/>
      <dgm:t>
        <a:bodyPr/>
        <a:lstStyle/>
        <a:p>
          <a:endParaRPr lang="en-US"/>
        </a:p>
      </dgm:t>
    </dgm:pt>
    <dgm:pt modelId="{3D3610BD-A8AE-46A7-94C5-B1D3823B68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Apply deep learning sentiment models</a:t>
          </a:r>
          <a:endParaRPr lang="en-US"/>
        </a:p>
      </dgm:t>
    </dgm:pt>
    <dgm:pt modelId="{33E1D5E1-6000-4C37-9A1D-EDB78C1C2666}" type="parTrans" cxnId="{662C6305-89AC-4240-8D9B-F721E0F3AFC1}">
      <dgm:prSet/>
      <dgm:spPr/>
      <dgm:t>
        <a:bodyPr/>
        <a:lstStyle/>
        <a:p>
          <a:endParaRPr lang="en-US"/>
        </a:p>
      </dgm:t>
    </dgm:pt>
    <dgm:pt modelId="{7E258E13-391A-43D3-A0B6-DA1C2C662DDD}" type="sibTrans" cxnId="{662C6305-89AC-4240-8D9B-F721E0F3AFC1}">
      <dgm:prSet/>
      <dgm:spPr/>
      <dgm:t>
        <a:bodyPr/>
        <a:lstStyle/>
        <a:p>
          <a:endParaRPr lang="en-US"/>
        </a:p>
      </dgm:t>
    </dgm:pt>
    <dgm:pt modelId="{648F797A-9775-4660-AA11-6573EBB0DD04}" type="pres">
      <dgm:prSet presAssocID="{146E5056-C66B-4188-B77F-7413C859D5E5}" presName="root" presStyleCnt="0">
        <dgm:presLayoutVars>
          <dgm:dir/>
          <dgm:resizeHandles val="exact"/>
        </dgm:presLayoutVars>
      </dgm:prSet>
      <dgm:spPr/>
    </dgm:pt>
    <dgm:pt modelId="{076C1C1F-A81F-45B7-8DA8-15D04925FBD3}" type="pres">
      <dgm:prSet presAssocID="{E8BCB35A-87C2-479D-B88C-A6142F63333E}" presName="compNode" presStyleCnt="0"/>
      <dgm:spPr/>
    </dgm:pt>
    <dgm:pt modelId="{263C46C8-144C-4885-BC5A-A76EF390C4F9}" type="pres">
      <dgm:prSet presAssocID="{E8BCB35A-87C2-479D-B88C-A6142F63333E}" presName="bgRect" presStyleLbl="bgShp" presStyleIdx="0" presStyleCnt="4"/>
      <dgm:spPr/>
    </dgm:pt>
    <dgm:pt modelId="{61624A7A-D276-4520-99B0-42AD318AB15B}" type="pres">
      <dgm:prSet presAssocID="{E8BCB35A-87C2-479D-B88C-A6142F6333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BEEE5FDB-FFDA-4147-9B25-CEFEBF54F897}" type="pres">
      <dgm:prSet presAssocID="{E8BCB35A-87C2-479D-B88C-A6142F63333E}" presName="spaceRect" presStyleCnt="0"/>
      <dgm:spPr/>
    </dgm:pt>
    <dgm:pt modelId="{424A4AD7-25B8-4D0C-B4C8-565BD700D206}" type="pres">
      <dgm:prSet presAssocID="{E8BCB35A-87C2-479D-B88C-A6142F63333E}" presName="parTx" presStyleLbl="revTx" presStyleIdx="0" presStyleCnt="5">
        <dgm:presLayoutVars>
          <dgm:chMax val="0"/>
          <dgm:chPref val="0"/>
        </dgm:presLayoutVars>
      </dgm:prSet>
      <dgm:spPr/>
    </dgm:pt>
    <dgm:pt modelId="{289B7C55-FD9E-4108-A09C-F35963EAFED9}" type="pres">
      <dgm:prSet presAssocID="{4EF61E1E-B1A4-452B-A93C-FAF8539B58F0}" presName="sibTrans" presStyleCnt="0"/>
      <dgm:spPr/>
    </dgm:pt>
    <dgm:pt modelId="{3EDA3C28-BA32-4EB3-8D1F-9BD174C4FEBC}" type="pres">
      <dgm:prSet presAssocID="{77571A91-A47A-4EDC-9AE9-02FB39B7B6D7}" presName="compNode" presStyleCnt="0"/>
      <dgm:spPr/>
    </dgm:pt>
    <dgm:pt modelId="{739DF66F-23C1-4E95-BF4F-0157C3496BFD}" type="pres">
      <dgm:prSet presAssocID="{77571A91-A47A-4EDC-9AE9-02FB39B7B6D7}" presName="bgRect" presStyleLbl="bgShp" presStyleIdx="1" presStyleCnt="4"/>
      <dgm:spPr/>
    </dgm:pt>
    <dgm:pt modelId="{5C5BD084-80EA-47E1-BE54-0B147BAA82D9}" type="pres">
      <dgm:prSet presAssocID="{77571A91-A47A-4EDC-9AE9-02FB39B7B6D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CC29DA5-8942-4969-904C-FCCAD67092C7}" type="pres">
      <dgm:prSet presAssocID="{77571A91-A47A-4EDC-9AE9-02FB39B7B6D7}" presName="spaceRect" presStyleCnt="0"/>
      <dgm:spPr/>
    </dgm:pt>
    <dgm:pt modelId="{83214246-BDF9-4AD4-BD91-909EDBEEC05A}" type="pres">
      <dgm:prSet presAssocID="{77571A91-A47A-4EDC-9AE9-02FB39B7B6D7}" presName="parTx" presStyleLbl="revTx" presStyleIdx="1" presStyleCnt="5">
        <dgm:presLayoutVars>
          <dgm:chMax val="0"/>
          <dgm:chPref val="0"/>
        </dgm:presLayoutVars>
      </dgm:prSet>
      <dgm:spPr/>
    </dgm:pt>
    <dgm:pt modelId="{24FD0E3E-7276-444B-9B97-2135FB2DB448}" type="pres">
      <dgm:prSet presAssocID="{4E2D0C0C-5A0B-4EF4-B984-145BE62884AB}" presName="sibTrans" presStyleCnt="0"/>
      <dgm:spPr/>
    </dgm:pt>
    <dgm:pt modelId="{BA1E1ABD-9875-48AE-B665-4CD947D603FF}" type="pres">
      <dgm:prSet presAssocID="{6FB6C444-37F2-4492-A171-6FB2A01781C3}" presName="compNode" presStyleCnt="0"/>
      <dgm:spPr/>
    </dgm:pt>
    <dgm:pt modelId="{A5423A8E-6C67-4237-BAEA-A363077BB093}" type="pres">
      <dgm:prSet presAssocID="{6FB6C444-37F2-4492-A171-6FB2A01781C3}" presName="bgRect" presStyleLbl="bgShp" presStyleIdx="2" presStyleCnt="4"/>
      <dgm:spPr/>
    </dgm:pt>
    <dgm:pt modelId="{7D60899F-46A7-4D6E-A8D1-BED3E84736B4}" type="pres">
      <dgm:prSet presAssocID="{6FB6C444-37F2-4492-A171-6FB2A01781C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C8977C05-22E1-4FB4-8058-9BCC43995F65}" type="pres">
      <dgm:prSet presAssocID="{6FB6C444-37F2-4492-A171-6FB2A01781C3}" presName="spaceRect" presStyleCnt="0"/>
      <dgm:spPr/>
    </dgm:pt>
    <dgm:pt modelId="{8BA012D5-FBAC-4E36-AF7F-8871296C80D0}" type="pres">
      <dgm:prSet presAssocID="{6FB6C444-37F2-4492-A171-6FB2A01781C3}" presName="parTx" presStyleLbl="revTx" presStyleIdx="2" presStyleCnt="5">
        <dgm:presLayoutVars>
          <dgm:chMax val="0"/>
          <dgm:chPref val="0"/>
        </dgm:presLayoutVars>
      </dgm:prSet>
      <dgm:spPr/>
    </dgm:pt>
    <dgm:pt modelId="{A2B8B69A-3D23-410B-821C-839F5129573A}" type="pres">
      <dgm:prSet presAssocID="{51081866-ECC4-4EC1-95F6-60A0FAB73582}" presName="sibTrans" presStyleCnt="0"/>
      <dgm:spPr/>
    </dgm:pt>
    <dgm:pt modelId="{2D6E5613-5E2E-4583-B1BC-1EC94D9EB512}" type="pres">
      <dgm:prSet presAssocID="{FF0E5E9A-F415-44FE-8562-A0E1603DFED6}" presName="compNode" presStyleCnt="0"/>
      <dgm:spPr/>
    </dgm:pt>
    <dgm:pt modelId="{D5A92FB0-7CDA-479B-A286-76AFA67ED62C}" type="pres">
      <dgm:prSet presAssocID="{FF0E5E9A-F415-44FE-8562-A0E1603DFED6}" presName="bgRect" presStyleLbl="bgShp" presStyleIdx="3" presStyleCnt="4"/>
      <dgm:spPr/>
    </dgm:pt>
    <dgm:pt modelId="{BAEA4A92-9AFA-4598-8F81-8D207A6A098D}" type="pres">
      <dgm:prSet presAssocID="{FF0E5E9A-F415-44FE-8562-A0E1603DFE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6C5BE38-34D6-4DC3-A8FD-371A0E802ADB}" type="pres">
      <dgm:prSet presAssocID="{FF0E5E9A-F415-44FE-8562-A0E1603DFED6}" presName="spaceRect" presStyleCnt="0"/>
      <dgm:spPr/>
    </dgm:pt>
    <dgm:pt modelId="{2A289B64-675E-4CB0-9A94-BB6C8684E926}" type="pres">
      <dgm:prSet presAssocID="{FF0E5E9A-F415-44FE-8562-A0E1603DFED6}" presName="parTx" presStyleLbl="revTx" presStyleIdx="3" presStyleCnt="5">
        <dgm:presLayoutVars>
          <dgm:chMax val="0"/>
          <dgm:chPref val="0"/>
        </dgm:presLayoutVars>
      </dgm:prSet>
      <dgm:spPr/>
    </dgm:pt>
    <dgm:pt modelId="{CF6CDE61-8A3E-4089-8445-85FB5E28AF48}" type="pres">
      <dgm:prSet presAssocID="{FF0E5E9A-F415-44FE-8562-A0E1603DFED6}" presName="desTx" presStyleLbl="revTx" presStyleIdx="4" presStyleCnt="5">
        <dgm:presLayoutVars/>
      </dgm:prSet>
      <dgm:spPr/>
    </dgm:pt>
  </dgm:ptLst>
  <dgm:cxnLst>
    <dgm:cxn modelId="{662C6305-89AC-4240-8D9B-F721E0F3AFC1}" srcId="{FF0E5E9A-F415-44FE-8562-A0E1603DFED6}" destId="{3D3610BD-A8AE-46A7-94C5-B1D3823B6807}" srcOrd="1" destOrd="0" parTransId="{33E1D5E1-6000-4C37-9A1D-EDB78C1C2666}" sibTransId="{7E258E13-391A-43D3-A0B6-DA1C2C662DDD}"/>
    <dgm:cxn modelId="{55E1AE0F-DF3A-45DE-BD83-3420EC34DC21}" type="presOf" srcId="{146E5056-C66B-4188-B77F-7413C859D5E5}" destId="{648F797A-9775-4660-AA11-6573EBB0DD04}" srcOrd="0" destOrd="0" presId="urn:microsoft.com/office/officeart/2018/2/layout/IconVerticalSolidList"/>
    <dgm:cxn modelId="{4E99AA10-65A8-4CE3-8161-179E66CA2E88}" srcId="{146E5056-C66B-4188-B77F-7413C859D5E5}" destId="{6FB6C444-37F2-4492-A171-6FB2A01781C3}" srcOrd="2" destOrd="0" parTransId="{A8927140-8262-46C3-ADDD-C64C2456668D}" sibTransId="{51081866-ECC4-4EC1-95F6-60A0FAB73582}"/>
    <dgm:cxn modelId="{55711B3F-644C-4786-AD9D-4A0597AC42E4}" srcId="{146E5056-C66B-4188-B77F-7413C859D5E5}" destId="{77571A91-A47A-4EDC-9AE9-02FB39B7B6D7}" srcOrd="1" destOrd="0" parTransId="{AD6EECB1-5AE1-46E8-BBD3-49CDDCE1F2B3}" sibTransId="{4E2D0C0C-5A0B-4EF4-B984-145BE62884AB}"/>
    <dgm:cxn modelId="{B6FA6A7B-27A7-4572-8CB6-5137337A2FA0}" type="presOf" srcId="{FF0E5E9A-F415-44FE-8562-A0E1603DFED6}" destId="{2A289B64-675E-4CB0-9A94-BB6C8684E926}" srcOrd="0" destOrd="0" presId="urn:microsoft.com/office/officeart/2018/2/layout/IconVerticalSolidList"/>
    <dgm:cxn modelId="{BC99439E-38C0-47A8-90F3-81FCD0C636BF}" type="presOf" srcId="{6FB6C444-37F2-4492-A171-6FB2A01781C3}" destId="{8BA012D5-FBAC-4E36-AF7F-8871296C80D0}" srcOrd="0" destOrd="0" presId="urn:microsoft.com/office/officeart/2018/2/layout/IconVerticalSolidList"/>
    <dgm:cxn modelId="{908652D3-CA42-479D-80F7-D71D891A11DE}" type="presOf" srcId="{82145ED2-8184-4CDF-AFDD-C5342E5980EE}" destId="{CF6CDE61-8A3E-4089-8445-85FB5E28AF48}" srcOrd="0" destOrd="0" presId="urn:microsoft.com/office/officeart/2018/2/layout/IconVerticalSolidList"/>
    <dgm:cxn modelId="{A9B153E0-DE87-4665-A5F0-6B0E6B983EF9}" srcId="{146E5056-C66B-4188-B77F-7413C859D5E5}" destId="{FF0E5E9A-F415-44FE-8562-A0E1603DFED6}" srcOrd="3" destOrd="0" parTransId="{D0606F8F-DF83-423A-B972-E04B250E9D4D}" sibTransId="{203934C4-B7D2-419F-B8DD-52C2A3739EBA}"/>
    <dgm:cxn modelId="{1EC10FE3-44EC-4C69-888D-E2181BEB6178}" srcId="{FF0E5E9A-F415-44FE-8562-A0E1603DFED6}" destId="{82145ED2-8184-4CDF-AFDD-C5342E5980EE}" srcOrd="0" destOrd="0" parTransId="{5B74D54D-2D0C-4C6A-AC6F-74EC0C23F26A}" sibTransId="{5705F862-626B-49F1-AD86-B7E07F0D68E2}"/>
    <dgm:cxn modelId="{1A515CE5-B9CE-415A-B333-F471BA870DCB}" type="presOf" srcId="{E8BCB35A-87C2-479D-B88C-A6142F63333E}" destId="{424A4AD7-25B8-4D0C-B4C8-565BD700D206}" srcOrd="0" destOrd="0" presId="urn:microsoft.com/office/officeart/2018/2/layout/IconVerticalSolidList"/>
    <dgm:cxn modelId="{AA11DBE9-937C-4C24-8101-46AC23F9570E}" type="presOf" srcId="{77571A91-A47A-4EDC-9AE9-02FB39B7B6D7}" destId="{83214246-BDF9-4AD4-BD91-909EDBEEC05A}" srcOrd="0" destOrd="0" presId="urn:microsoft.com/office/officeart/2018/2/layout/IconVerticalSolidList"/>
    <dgm:cxn modelId="{91DDFFFA-A96F-4C11-998B-2EA7D792CF4F}" srcId="{146E5056-C66B-4188-B77F-7413C859D5E5}" destId="{E8BCB35A-87C2-479D-B88C-A6142F63333E}" srcOrd="0" destOrd="0" parTransId="{DCB08A99-6471-4334-8E6F-9B60FA3847EE}" sibTransId="{4EF61E1E-B1A4-452B-A93C-FAF8539B58F0}"/>
    <dgm:cxn modelId="{178EE6FD-CBBF-4640-9B66-4B51407108BA}" type="presOf" srcId="{3D3610BD-A8AE-46A7-94C5-B1D3823B6807}" destId="{CF6CDE61-8A3E-4089-8445-85FB5E28AF48}" srcOrd="0" destOrd="1" presId="urn:microsoft.com/office/officeart/2018/2/layout/IconVerticalSolidList"/>
    <dgm:cxn modelId="{4ABCC037-BD13-4BF0-AB89-A908B8F094F7}" type="presParOf" srcId="{648F797A-9775-4660-AA11-6573EBB0DD04}" destId="{076C1C1F-A81F-45B7-8DA8-15D04925FBD3}" srcOrd="0" destOrd="0" presId="urn:microsoft.com/office/officeart/2018/2/layout/IconVerticalSolidList"/>
    <dgm:cxn modelId="{2C52E741-6AA8-4F13-A06F-B3FB9B9D8075}" type="presParOf" srcId="{076C1C1F-A81F-45B7-8DA8-15D04925FBD3}" destId="{263C46C8-144C-4885-BC5A-A76EF390C4F9}" srcOrd="0" destOrd="0" presId="urn:microsoft.com/office/officeart/2018/2/layout/IconVerticalSolidList"/>
    <dgm:cxn modelId="{E30F57E8-65C8-4776-B180-B6546BFB3E9B}" type="presParOf" srcId="{076C1C1F-A81F-45B7-8DA8-15D04925FBD3}" destId="{61624A7A-D276-4520-99B0-42AD318AB15B}" srcOrd="1" destOrd="0" presId="urn:microsoft.com/office/officeart/2018/2/layout/IconVerticalSolidList"/>
    <dgm:cxn modelId="{E0A34977-C564-4B27-93E2-D943B9212245}" type="presParOf" srcId="{076C1C1F-A81F-45B7-8DA8-15D04925FBD3}" destId="{BEEE5FDB-FFDA-4147-9B25-CEFEBF54F897}" srcOrd="2" destOrd="0" presId="urn:microsoft.com/office/officeart/2018/2/layout/IconVerticalSolidList"/>
    <dgm:cxn modelId="{B022BCFD-2F45-49B4-B6E9-94487209484F}" type="presParOf" srcId="{076C1C1F-A81F-45B7-8DA8-15D04925FBD3}" destId="{424A4AD7-25B8-4D0C-B4C8-565BD700D206}" srcOrd="3" destOrd="0" presId="urn:microsoft.com/office/officeart/2018/2/layout/IconVerticalSolidList"/>
    <dgm:cxn modelId="{3E11A284-2B2F-461D-B144-0E76C1B0D9F8}" type="presParOf" srcId="{648F797A-9775-4660-AA11-6573EBB0DD04}" destId="{289B7C55-FD9E-4108-A09C-F35963EAFED9}" srcOrd="1" destOrd="0" presId="urn:microsoft.com/office/officeart/2018/2/layout/IconVerticalSolidList"/>
    <dgm:cxn modelId="{1F54A26C-C9AC-42A5-892D-E9910C37D495}" type="presParOf" srcId="{648F797A-9775-4660-AA11-6573EBB0DD04}" destId="{3EDA3C28-BA32-4EB3-8D1F-9BD174C4FEBC}" srcOrd="2" destOrd="0" presId="urn:microsoft.com/office/officeart/2018/2/layout/IconVerticalSolidList"/>
    <dgm:cxn modelId="{DA9563E6-DA90-41B7-8B96-CDE87F4806E2}" type="presParOf" srcId="{3EDA3C28-BA32-4EB3-8D1F-9BD174C4FEBC}" destId="{739DF66F-23C1-4E95-BF4F-0157C3496BFD}" srcOrd="0" destOrd="0" presId="urn:microsoft.com/office/officeart/2018/2/layout/IconVerticalSolidList"/>
    <dgm:cxn modelId="{05382DE1-A548-498A-8AB1-1322CB473443}" type="presParOf" srcId="{3EDA3C28-BA32-4EB3-8D1F-9BD174C4FEBC}" destId="{5C5BD084-80EA-47E1-BE54-0B147BAA82D9}" srcOrd="1" destOrd="0" presId="urn:microsoft.com/office/officeart/2018/2/layout/IconVerticalSolidList"/>
    <dgm:cxn modelId="{FA172CE0-BCA5-4457-8FB4-01FB4D5CFF12}" type="presParOf" srcId="{3EDA3C28-BA32-4EB3-8D1F-9BD174C4FEBC}" destId="{9CC29DA5-8942-4969-904C-FCCAD67092C7}" srcOrd="2" destOrd="0" presId="urn:microsoft.com/office/officeart/2018/2/layout/IconVerticalSolidList"/>
    <dgm:cxn modelId="{E2C8A5B0-39F2-487F-BD87-81AD5F888A53}" type="presParOf" srcId="{3EDA3C28-BA32-4EB3-8D1F-9BD174C4FEBC}" destId="{83214246-BDF9-4AD4-BD91-909EDBEEC05A}" srcOrd="3" destOrd="0" presId="urn:microsoft.com/office/officeart/2018/2/layout/IconVerticalSolidList"/>
    <dgm:cxn modelId="{A3CCCEB7-77D8-43DA-A1DC-40A825B00B90}" type="presParOf" srcId="{648F797A-9775-4660-AA11-6573EBB0DD04}" destId="{24FD0E3E-7276-444B-9B97-2135FB2DB448}" srcOrd="3" destOrd="0" presId="urn:microsoft.com/office/officeart/2018/2/layout/IconVerticalSolidList"/>
    <dgm:cxn modelId="{BDFB1FB2-FDC1-4B61-B769-41A4F8BE91D3}" type="presParOf" srcId="{648F797A-9775-4660-AA11-6573EBB0DD04}" destId="{BA1E1ABD-9875-48AE-B665-4CD947D603FF}" srcOrd="4" destOrd="0" presId="urn:microsoft.com/office/officeart/2018/2/layout/IconVerticalSolidList"/>
    <dgm:cxn modelId="{1D307E62-77D6-431E-94A9-39EDFA96A73D}" type="presParOf" srcId="{BA1E1ABD-9875-48AE-B665-4CD947D603FF}" destId="{A5423A8E-6C67-4237-BAEA-A363077BB093}" srcOrd="0" destOrd="0" presId="urn:microsoft.com/office/officeart/2018/2/layout/IconVerticalSolidList"/>
    <dgm:cxn modelId="{920B144C-8916-42FB-9922-C81A2C5963F3}" type="presParOf" srcId="{BA1E1ABD-9875-48AE-B665-4CD947D603FF}" destId="{7D60899F-46A7-4D6E-A8D1-BED3E84736B4}" srcOrd="1" destOrd="0" presId="urn:microsoft.com/office/officeart/2018/2/layout/IconVerticalSolidList"/>
    <dgm:cxn modelId="{BFC97E0A-D6BE-4693-AB42-2D09B1686424}" type="presParOf" srcId="{BA1E1ABD-9875-48AE-B665-4CD947D603FF}" destId="{C8977C05-22E1-4FB4-8058-9BCC43995F65}" srcOrd="2" destOrd="0" presId="urn:microsoft.com/office/officeart/2018/2/layout/IconVerticalSolidList"/>
    <dgm:cxn modelId="{EA2ECD51-C8F6-4872-90E1-E7FA44E3FFB3}" type="presParOf" srcId="{BA1E1ABD-9875-48AE-B665-4CD947D603FF}" destId="{8BA012D5-FBAC-4E36-AF7F-8871296C80D0}" srcOrd="3" destOrd="0" presId="urn:microsoft.com/office/officeart/2018/2/layout/IconVerticalSolidList"/>
    <dgm:cxn modelId="{B67B170E-4888-4BB4-9A02-B6EB150D4A1E}" type="presParOf" srcId="{648F797A-9775-4660-AA11-6573EBB0DD04}" destId="{A2B8B69A-3D23-410B-821C-839F5129573A}" srcOrd="5" destOrd="0" presId="urn:microsoft.com/office/officeart/2018/2/layout/IconVerticalSolidList"/>
    <dgm:cxn modelId="{B1178A9D-2DD3-4727-BCFE-DBE2FC464379}" type="presParOf" srcId="{648F797A-9775-4660-AA11-6573EBB0DD04}" destId="{2D6E5613-5E2E-4583-B1BC-1EC94D9EB512}" srcOrd="6" destOrd="0" presId="urn:microsoft.com/office/officeart/2018/2/layout/IconVerticalSolidList"/>
    <dgm:cxn modelId="{829AF8DD-FDA9-4B40-89FA-D0A406597032}" type="presParOf" srcId="{2D6E5613-5E2E-4583-B1BC-1EC94D9EB512}" destId="{D5A92FB0-7CDA-479B-A286-76AFA67ED62C}" srcOrd="0" destOrd="0" presId="urn:microsoft.com/office/officeart/2018/2/layout/IconVerticalSolidList"/>
    <dgm:cxn modelId="{CD35FCDC-351E-4724-9E8F-A39324BFEDFC}" type="presParOf" srcId="{2D6E5613-5E2E-4583-B1BC-1EC94D9EB512}" destId="{BAEA4A92-9AFA-4598-8F81-8D207A6A098D}" srcOrd="1" destOrd="0" presId="urn:microsoft.com/office/officeart/2018/2/layout/IconVerticalSolidList"/>
    <dgm:cxn modelId="{0B54807C-1005-4365-A7B2-A51C544C5F9B}" type="presParOf" srcId="{2D6E5613-5E2E-4583-B1BC-1EC94D9EB512}" destId="{D6C5BE38-34D6-4DC3-A8FD-371A0E802ADB}" srcOrd="2" destOrd="0" presId="urn:microsoft.com/office/officeart/2018/2/layout/IconVerticalSolidList"/>
    <dgm:cxn modelId="{F2F095C5-0714-46E6-A82C-144CAFB76367}" type="presParOf" srcId="{2D6E5613-5E2E-4583-B1BC-1EC94D9EB512}" destId="{2A289B64-675E-4CB0-9A94-BB6C8684E926}" srcOrd="3" destOrd="0" presId="urn:microsoft.com/office/officeart/2018/2/layout/IconVerticalSolidList"/>
    <dgm:cxn modelId="{6A72940E-8F34-4919-92A1-C579723F4BF0}" type="presParOf" srcId="{2D6E5613-5E2E-4583-B1BC-1EC94D9EB512}" destId="{CF6CDE61-8A3E-4089-8445-85FB5E28AF4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1CB65-0AB4-DF48-AEF2-DC185BFC074E}">
      <dsp:nvSpPr>
        <dsp:cNvPr id="0" name=""/>
        <dsp:cNvSpPr/>
      </dsp:nvSpPr>
      <dsp:spPr>
        <a:xfrm>
          <a:off x="0" y="81562"/>
          <a:ext cx="4828172" cy="7125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Introduction</a:t>
          </a:r>
          <a:endParaRPr lang="en-US" sz="2900" kern="1200"/>
        </a:p>
      </dsp:txBody>
      <dsp:txXfrm>
        <a:off x="34783" y="116345"/>
        <a:ext cx="4758606" cy="642964"/>
      </dsp:txXfrm>
    </dsp:sp>
    <dsp:sp modelId="{F046B359-939E-DB41-8529-57758A839761}">
      <dsp:nvSpPr>
        <dsp:cNvPr id="0" name=""/>
        <dsp:cNvSpPr/>
      </dsp:nvSpPr>
      <dsp:spPr>
        <a:xfrm>
          <a:off x="0" y="877612"/>
          <a:ext cx="4828172" cy="712530"/>
        </a:xfrm>
        <a:prstGeom prst="roundRect">
          <a:avLst/>
        </a:prstGeom>
        <a:solidFill>
          <a:schemeClr val="accent2">
            <a:hueOff val="1073935"/>
            <a:satOff val="-3082"/>
            <a:lumOff val="-49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Web Scraping</a:t>
          </a:r>
          <a:endParaRPr lang="en-US" sz="2900" kern="1200"/>
        </a:p>
      </dsp:txBody>
      <dsp:txXfrm>
        <a:off x="34783" y="912395"/>
        <a:ext cx="4758606" cy="642964"/>
      </dsp:txXfrm>
    </dsp:sp>
    <dsp:sp modelId="{152FA9B2-310B-884D-99AD-3FEC72F3D3AD}">
      <dsp:nvSpPr>
        <dsp:cNvPr id="0" name=""/>
        <dsp:cNvSpPr/>
      </dsp:nvSpPr>
      <dsp:spPr>
        <a:xfrm>
          <a:off x="0" y="1673662"/>
          <a:ext cx="4828172" cy="71253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Data Cleaning</a:t>
          </a:r>
          <a:endParaRPr lang="en-US" sz="2900" kern="1200"/>
        </a:p>
      </dsp:txBody>
      <dsp:txXfrm>
        <a:off x="34783" y="1708445"/>
        <a:ext cx="4758606" cy="642964"/>
      </dsp:txXfrm>
    </dsp:sp>
    <dsp:sp modelId="{C1CC7B16-4927-C74B-84DC-E3F9D6A5F70D}">
      <dsp:nvSpPr>
        <dsp:cNvPr id="0" name=""/>
        <dsp:cNvSpPr/>
      </dsp:nvSpPr>
      <dsp:spPr>
        <a:xfrm>
          <a:off x="0" y="2469712"/>
          <a:ext cx="4828172" cy="712530"/>
        </a:xfrm>
        <a:prstGeom prst="roundRect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Sentiment Analysis</a:t>
          </a:r>
          <a:endParaRPr lang="en-US" sz="2900" kern="1200"/>
        </a:p>
      </dsp:txBody>
      <dsp:txXfrm>
        <a:off x="34783" y="2504495"/>
        <a:ext cx="4758606" cy="642964"/>
      </dsp:txXfrm>
    </dsp:sp>
    <dsp:sp modelId="{A4C1DCCE-82F5-1D45-A46D-3DD97E06611D}">
      <dsp:nvSpPr>
        <dsp:cNvPr id="0" name=""/>
        <dsp:cNvSpPr/>
      </dsp:nvSpPr>
      <dsp:spPr>
        <a:xfrm>
          <a:off x="0" y="3265762"/>
          <a:ext cx="4828172" cy="712530"/>
        </a:xfrm>
        <a:prstGeom prst="round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Word Cloud Visualization</a:t>
          </a:r>
          <a:endParaRPr lang="en-US" sz="2900" kern="1200"/>
        </a:p>
      </dsp:txBody>
      <dsp:txXfrm>
        <a:off x="34783" y="3300545"/>
        <a:ext cx="4758606" cy="642964"/>
      </dsp:txXfrm>
    </dsp:sp>
    <dsp:sp modelId="{3C3441A7-1D7C-E94D-95A6-7659A89A18A6}">
      <dsp:nvSpPr>
        <dsp:cNvPr id="0" name=""/>
        <dsp:cNvSpPr/>
      </dsp:nvSpPr>
      <dsp:spPr>
        <a:xfrm>
          <a:off x="0" y="4061812"/>
          <a:ext cx="4828172" cy="712530"/>
        </a:xfrm>
        <a:prstGeom prst="roundRect">
          <a:avLst/>
        </a:prstGeom>
        <a:solidFill>
          <a:schemeClr val="accent2">
            <a:hueOff val="5369677"/>
            <a:satOff val="-15411"/>
            <a:lumOff val="-246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Sentiment Distribution</a:t>
          </a:r>
          <a:endParaRPr lang="en-US" sz="2900" kern="1200"/>
        </a:p>
      </dsp:txBody>
      <dsp:txXfrm>
        <a:off x="34783" y="4096595"/>
        <a:ext cx="4758606" cy="642964"/>
      </dsp:txXfrm>
    </dsp:sp>
    <dsp:sp modelId="{A6745EC7-FE3B-1846-8CF5-E57501D3C24E}">
      <dsp:nvSpPr>
        <dsp:cNvPr id="0" name=""/>
        <dsp:cNvSpPr/>
      </dsp:nvSpPr>
      <dsp:spPr>
        <a:xfrm>
          <a:off x="0" y="4857862"/>
          <a:ext cx="4828172" cy="71253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Conclusion</a:t>
          </a:r>
          <a:endParaRPr lang="en-US" sz="2900" kern="1200"/>
        </a:p>
      </dsp:txBody>
      <dsp:txXfrm>
        <a:off x="34783" y="4892645"/>
        <a:ext cx="4758606" cy="642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9AB84-3037-4632-87A6-EFCB328318B3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3FEAA-83E9-4904-BC9E-4BC83916F8A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D4B16-F9D1-44D1-A22E-3E78DC9146C7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Purpose: Analyze customer reviews of Qatar Airways.</a:t>
          </a:r>
          <a:endParaRPr lang="en-US" sz="2500" kern="1200"/>
        </a:p>
      </dsp:txBody>
      <dsp:txXfrm>
        <a:off x="1435590" y="531"/>
        <a:ext cx="9080009" cy="1242935"/>
      </dsp:txXfrm>
    </dsp:sp>
    <dsp:sp modelId="{247B9429-F9A0-42C2-BAF9-7AAFBC57FEA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52B60-8C6B-4BB9-B225-5504346E6AD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EFBC25-FFA2-4B41-82E7-C072A1B35961}">
      <dsp:nvSpPr>
        <dsp:cNvPr id="0" name=""/>
        <dsp:cNvSpPr/>
      </dsp:nvSpPr>
      <dsp:spPr>
        <a:xfrm>
          <a:off x="1435590" y="1554201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Techniques used:</a:t>
          </a:r>
          <a:endParaRPr lang="en-US" sz="2500" kern="1200"/>
        </a:p>
      </dsp:txBody>
      <dsp:txXfrm>
        <a:off x="1435590" y="1554201"/>
        <a:ext cx="4732020" cy="1242935"/>
      </dsp:txXfrm>
    </dsp:sp>
    <dsp:sp modelId="{A1D169ED-7F27-47DD-BDE8-A15C4085AC1C}">
      <dsp:nvSpPr>
        <dsp:cNvPr id="0" name=""/>
        <dsp:cNvSpPr/>
      </dsp:nvSpPr>
      <dsp:spPr>
        <a:xfrm>
          <a:off x="6167610" y="1554201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Web Scraping with BeautifulSoup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Text Cleaning with NLTK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Sentiment Analysis using TextBlob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Data Visualization with Matplotlib and WordCloud</a:t>
          </a:r>
          <a:endParaRPr lang="en-US" sz="1200" kern="1200"/>
        </a:p>
      </dsp:txBody>
      <dsp:txXfrm>
        <a:off x="6167610" y="1554201"/>
        <a:ext cx="4347989" cy="1242935"/>
      </dsp:txXfrm>
    </dsp:sp>
    <dsp:sp modelId="{B2A6904C-BEC3-4E0B-BFF2-64B4240C372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C8F5C-73F2-4CDC-818D-205DB09D5786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2E701-1357-4799-9CBC-118ECD2749B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Goal: Extract meaningful insights from customer feedback.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7E5C8-29CF-7048-8637-4FEAE52DFC47}">
      <dsp:nvSpPr>
        <dsp:cNvPr id="0" name=""/>
        <dsp:cNvSpPr/>
      </dsp:nvSpPr>
      <dsp:spPr>
        <a:xfrm>
          <a:off x="0" y="81011"/>
          <a:ext cx="4828172" cy="103808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Converted all text to lowercase</a:t>
          </a:r>
          <a:endParaRPr lang="en-US" sz="2600" kern="1200"/>
        </a:p>
      </dsp:txBody>
      <dsp:txXfrm>
        <a:off x="50675" y="131686"/>
        <a:ext cx="4726822" cy="936732"/>
      </dsp:txXfrm>
    </dsp:sp>
    <dsp:sp modelId="{5ACBF6E7-B7A4-C540-9A08-3B9EE4D12032}">
      <dsp:nvSpPr>
        <dsp:cNvPr id="0" name=""/>
        <dsp:cNvSpPr/>
      </dsp:nvSpPr>
      <dsp:spPr>
        <a:xfrm>
          <a:off x="0" y="1193973"/>
          <a:ext cx="4828172" cy="1038082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Removed special characters, numbers, punctuation</a:t>
          </a:r>
          <a:endParaRPr lang="en-US" sz="2600" kern="1200"/>
        </a:p>
      </dsp:txBody>
      <dsp:txXfrm>
        <a:off x="50675" y="1244648"/>
        <a:ext cx="4726822" cy="936732"/>
      </dsp:txXfrm>
    </dsp:sp>
    <dsp:sp modelId="{E509FEAD-B2F8-B445-BC64-E22647FCE8E0}">
      <dsp:nvSpPr>
        <dsp:cNvPr id="0" name=""/>
        <dsp:cNvSpPr/>
      </dsp:nvSpPr>
      <dsp:spPr>
        <a:xfrm>
          <a:off x="0" y="2306936"/>
          <a:ext cx="4828172" cy="1038082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Removed common stopwords (e.g., "the", "is", "and")</a:t>
          </a:r>
          <a:endParaRPr lang="en-US" sz="2600" kern="1200"/>
        </a:p>
      </dsp:txBody>
      <dsp:txXfrm>
        <a:off x="50675" y="2357611"/>
        <a:ext cx="4726822" cy="936732"/>
      </dsp:txXfrm>
    </dsp:sp>
    <dsp:sp modelId="{D9E094C5-E583-D041-989A-CA629186DE76}">
      <dsp:nvSpPr>
        <dsp:cNvPr id="0" name=""/>
        <dsp:cNvSpPr/>
      </dsp:nvSpPr>
      <dsp:spPr>
        <a:xfrm>
          <a:off x="0" y="3419898"/>
          <a:ext cx="4828172" cy="1038082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Specifically removed the word </a:t>
          </a:r>
          <a:r>
            <a:rPr lang="en-US" sz="2600" b="1" i="0" kern="1200"/>
            <a:t>"flight"</a:t>
          </a:r>
          <a:endParaRPr lang="en-US" sz="2600" kern="1200"/>
        </a:p>
      </dsp:txBody>
      <dsp:txXfrm>
        <a:off x="50675" y="3470573"/>
        <a:ext cx="4726822" cy="936732"/>
      </dsp:txXfrm>
    </dsp:sp>
    <dsp:sp modelId="{9E8DA30E-8BBD-BF47-8D1C-E14FD3B9596A}">
      <dsp:nvSpPr>
        <dsp:cNvPr id="0" name=""/>
        <dsp:cNvSpPr/>
      </dsp:nvSpPr>
      <dsp:spPr>
        <a:xfrm>
          <a:off x="0" y="4532861"/>
          <a:ext cx="4828172" cy="1038082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/>
            <a:t>Created a cleaned version of the text</a:t>
          </a:r>
          <a:endParaRPr lang="en-US" sz="2600" kern="1200"/>
        </a:p>
      </dsp:txBody>
      <dsp:txXfrm>
        <a:off x="50675" y="4583536"/>
        <a:ext cx="4726822" cy="936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AAB71-CD28-E940-9329-A9613DC1B875}">
      <dsp:nvSpPr>
        <dsp:cNvPr id="0" name=""/>
        <dsp:cNvSpPr/>
      </dsp:nvSpPr>
      <dsp:spPr>
        <a:xfrm>
          <a:off x="0" y="494088"/>
          <a:ext cx="4828172" cy="110762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Combined all cleaned reviews into a single text body</a:t>
          </a:r>
          <a:endParaRPr lang="en-US" sz="2700" kern="1200"/>
        </a:p>
      </dsp:txBody>
      <dsp:txXfrm>
        <a:off x="54070" y="548158"/>
        <a:ext cx="4720032" cy="999484"/>
      </dsp:txXfrm>
    </dsp:sp>
    <dsp:sp modelId="{75DE67FC-2851-6B40-B80A-2E68A8E7231E}">
      <dsp:nvSpPr>
        <dsp:cNvPr id="0" name=""/>
        <dsp:cNvSpPr/>
      </dsp:nvSpPr>
      <dsp:spPr>
        <a:xfrm>
          <a:off x="0" y="1679473"/>
          <a:ext cx="4828172" cy="1107624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Created a WordCloud image showing most frequent words</a:t>
          </a:r>
          <a:endParaRPr lang="en-US" sz="2700" kern="1200"/>
        </a:p>
      </dsp:txBody>
      <dsp:txXfrm>
        <a:off x="54070" y="1733543"/>
        <a:ext cx="4720032" cy="999484"/>
      </dsp:txXfrm>
    </dsp:sp>
    <dsp:sp modelId="{CE203DA9-9ACA-494C-A215-ADB43F1D09DF}">
      <dsp:nvSpPr>
        <dsp:cNvPr id="0" name=""/>
        <dsp:cNvSpPr/>
      </dsp:nvSpPr>
      <dsp:spPr>
        <a:xfrm>
          <a:off x="0" y="2864857"/>
          <a:ext cx="4828172" cy="1107624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Removed background noise words (like "flight")</a:t>
          </a:r>
          <a:endParaRPr lang="en-US" sz="2700" kern="1200"/>
        </a:p>
      </dsp:txBody>
      <dsp:txXfrm>
        <a:off x="54070" y="2918927"/>
        <a:ext cx="4720032" cy="999484"/>
      </dsp:txXfrm>
    </dsp:sp>
    <dsp:sp modelId="{47D8A4F5-0762-EC45-B230-4C0021A70C64}">
      <dsp:nvSpPr>
        <dsp:cNvPr id="0" name=""/>
        <dsp:cNvSpPr/>
      </dsp:nvSpPr>
      <dsp:spPr>
        <a:xfrm>
          <a:off x="0" y="4050241"/>
          <a:ext cx="4828172" cy="1107624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🖼️ </a:t>
          </a:r>
          <a:r>
            <a:rPr lang="en-US" sz="2700" b="1" i="0" kern="1200"/>
            <a:t>Visual:</a:t>
          </a:r>
          <a:r>
            <a:rPr lang="en-US" sz="2700" b="0" i="0" kern="1200"/>
            <a:t> </a:t>
          </a:r>
          <a:r>
            <a:rPr lang="en-US" sz="2700" b="0" i="1" kern="1200"/>
            <a:t>(Insert WordCloud image from your output)</a:t>
          </a:r>
          <a:endParaRPr lang="en-US" sz="2700" kern="1200"/>
        </a:p>
      </dsp:txBody>
      <dsp:txXfrm>
        <a:off x="54070" y="4104311"/>
        <a:ext cx="4720032" cy="9994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3C46C8-144C-4885-BC5A-A76EF390C4F9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624A7A-D276-4520-99B0-42AD318AB15B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A4AD7-25B8-4D0C-B4C8-565BD700D206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Successfully scraped and analyzed airline customer reviews</a:t>
          </a:r>
          <a:endParaRPr lang="en-US" sz="2200" kern="1200"/>
        </a:p>
      </dsp:txBody>
      <dsp:txXfrm>
        <a:off x="1057183" y="1805"/>
        <a:ext cx="9458416" cy="915310"/>
      </dsp:txXfrm>
    </dsp:sp>
    <dsp:sp modelId="{739DF66F-23C1-4E95-BF4F-0157C3496BF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D084-80EA-47E1-BE54-0B147BAA82D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4246-BDF9-4AD4-BD91-909EDBEEC05A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Built a simple sentiment analysis model without heavy machine learning</a:t>
          </a:r>
          <a:endParaRPr lang="en-US" sz="2200" kern="1200"/>
        </a:p>
      </dsp:txBody>
      <dsp:txXfrm>
        <a:off x="1057183" y="1145944"/>
        <a:ext cx="9458416" cy="915310"/>
      </dsp:txXfrm>
    </dsp:sp>
    <dsp:sp modelId="{A5423A8E-6C67-4237-BAEA-A363077BB093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60899F-46A7-4D6E-A8D1-BED3E84736B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012D5-FBAC-4E36-AF7F-8871296C80D0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Visualized key insights through WordCloud and histograms</a:t>
          </a:r>
          <a:endParaRPr lang="en-US" sz="2200" kern="1200"/>
        </a:p>
      </dsp:txBody>
      <dsp:txXfrm>
        <a:off x="1057183" y="2290082"/>
        <a:ext cx="9458416" cy="915310"/>
      </dsp:txXfrm>
    </dsp:sp>
    <dsp:sp modelId="{D5A92FB0-7CDA-479B-A286-76AFA67ED62C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A4A92-9AFA-4598-8F81-8D207A6A098D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89B64-675E-4CB0-9A94-BB6C8684E926}">
      <dsp:nvSpPr>
        <dsp:cNvPr id="0" name=""/>
        <dsp:cNvSpPr/>
      </dsp:nvSpPr>
      <dsp:spPr>
        <a:xfrm>
          <a:off x="1057183" y="3434221"/>
          <a:ext cx="4732020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Future Work:</a:t>
          </a:r>
          <a:endParaRPr lang="en-US" sz="2200" kern="1200"/>
        </a:p>
      </dsp:txBody>
      <dsp:txXfrm>
        <a:off x="1057183" y="3434221"/>
        <a:ext cx="4732020" cy="915310"/>
      </dsp:txXfrm>
    </dsp:sp>
    <dsp:sp modelId="{CF6CDE61-8A3E-4089-8445-85FB5E28AF48}">
      <dsp:nvSpPr>
        <dsp:cNvPr id="0" name=""/>
        <dsp:cNvSpPr/>
      </dsp:nvSpPr>
      <dsp:spPr>
        <a:xfrm>
          <a:off x="5789203" y="3434221"/>
          <a:ext cx="472639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Scrape multiple pages for larger datasets</a:t>
          </a:r>
          <a:endParaRPr lang="en-US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Apply deep learning sentiment models</a:t>
          </a:r>
          <a:endParaRPr lang="en-US" sz="1800" kern="1200"/>
        </a:p>
      </dsp:txBody>
      <dsp:txXfrm>
        <a:off x="5789203" y="3434221"/>
        <a:ext cx="472639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F33C-71EB-0AB5-8154-87F37022B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3CE60-6482-2890-6464-3CD4A4FC4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3CF65-1F08-DC9D-15B0-61907C2E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296D4-4208-9023-59E3-A28312D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469EC-171E-D9A1-3DDA-DCB36035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5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6817-A94D-54F9-DC1C-36ACDEB8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B5D47-166B-F2E1-2CED-B5695D0B07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638EC-967B-5C29-C3FF-2361760B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AF486-EAE1-B9F3-C8A2-DBFC5E44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68018-B3AB-17A9-ED69-C95D6489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0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7698C-071C-38AF-B2D2-BE27E81C6C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000CA-F95B-FDCA-97A4-25AD6DBCB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5C57E-7888-D9D9-15F6-BEF574F93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A79C-0CDC-F491-9EFD-07A03086A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250B4-E89A-55C7-61FA-447F3E6A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3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2B5A-98F5-F150-8893-C714DE4A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52B72-21D1-B370-E08C-8617907FD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E51CB-3525-3819-F3CD-BAA4F658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ED47-6CCF-7461-4F5C-28DE957F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8B04-9201-0388-C942-665F0487A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2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682E-4C75-3ED3-D608-7C9F695B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E5364-68A9-5039-9C4D-BA32C0BCE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07D76-7071-2BCD-8375-0D190B8A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81B6B-4C88-5B89-E99D-9DD24CC0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05527-CBB4-CEBE-2C11-154F8DF56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8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69DD-6BB3-FD83-15D0-FF41E38A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7E687-35B2-2140-F918-E043C1CE6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49391-081E-91D8-3039-C681B9476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BF6BC-53B2-E185-BE20-42EC39E8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39C03-4C92-29C3-EF25-90B1A711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99B03-C36E-DEA9-6B53-CBAEE610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3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EB96-8D98-94B3-30A9-D1D1F1A8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F7DE2-F35E-0F2A-F120-A07B933C3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A98B8-6678-8BD5-5977-FE6E72379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5C52D8-5CB2-98BF-490F-EF8ED2A84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F45CD-9D7A-E391-8A03-A3C6A1755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E5E6A-504B-FD5D-0350-3F83B95DD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27D78-E604-EF49-033D-184511B1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2703B5-9D3B-E7B5-2A28-766B2412B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6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4FC6-09A4-D0AB-E02E-DA443DA8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C7FE5-8085-F8CF-27F3-A6539DC0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F3F34-1D05-24ED-AC5A-711C7BBF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81B14-34FE-6503-1AD3-5142A5A1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2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C02771-B12B-5F2A-BFC4-AC857DF7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A72548-4214-8321-7731-E0032F0AA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A8838-ED80-9B89-4177-133A65DF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EBF3-84A6-1FEC-A6AB-1EF6441D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7BEC-5CF2-70EF-3B2D-D17DB3410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6FA77-018A-E600-5A69-1BCCF2197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E6CAC-19B4-C14F-51DB-61C14760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586ED-0525-1B8C-8658-ED1E8B03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E2D33-E1B9-23BC-F1AB-96002F49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50AAF-0AC8-B078-AD95-49CAA89E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8EF09F-F0E2-51FC-6ECD-7899312CE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453A0-8DD9-D313-8616-D21023C66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64196-0A46-29A8-09C6-25DD4752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600BF-D3F5-EFD9-481C-A4054333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8C569-895C-8956-C0B6-4EB0FC72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2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5920B-5BB5-7EAA-55E2-F02B5394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21CA6-467A-A6B3-9FDD-1C9CB0D73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3830A-8BB5-FA91-A614-91411810B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B8791B-E958-2347-808D-EFC433F770B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F78DA-4596-744E-4354-253C56AA2D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E865-839E-05E1-51CD-AC6C44C92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8AF305-98ED-AF40-804A-B6B82E0A4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0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airlinequality.com/airline-reviews/qatar-airway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8FDEC38D-0919-3392-B36C-948B31A32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r="1" b="285"/>
          <a:stretch/>
        </p:blipFill>
        <p:spPr>
          <a:xfrm>
            <a:off x="-8943" y="5190"/>
            <a:ext cx="12206838" cy="6846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FC616-C953-C056-CF6B-79BFC96B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8173" y="630936"/>
            <a:ext cx="7315200" cy="2702018"/>
          </a:xfrm>
          <a:noFill/>
        </p:spPr>
        <p:txBody>
          <a:bodyPr anchor="b">
            <a:normAutofit/>
          </a:bodyPr>
          <a:lstStyle/>
          <a:p>
            <a:r>
              <a:rPr lang="en-US" sz="4800" b="0" i="0" u="none" strike="noStrike">
                <a:solidFill>
                  <a:schemeClr val="bg1"/>
                </a:solidFill>
                <a:effectLst/>
                <a:latin typeface="-webkit-standard"/>
              </a:rPr>
              <a:t>✈️ Airline Review Analysis: Web Scraping, Cleaning, and Sentiment Visualization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F7F44-29AE-C650-EBD5-4CBBFD980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8174" y="3427487"/>
            <a:ext cx="7315200" cy="2615906"/>
          </a:xfrm>
          <a:noFill/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RAMESH BONALA</a:t>
            </a:r>
          </a:p>
        </p:txBody>
      </p:sp>
    </p:spTree>
    <p:extLst>
      <p:ext uri="{BB962C8B-B14F-4D97-AF65-F5344CB8AC3E}">
        <p14:creationId xmlns:p14="http://schemas.microsoft.com/office/powerpoint/2010/main" val="27033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1B47-3F2C-E6C8-0ADA-64FA819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Conclusion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B04D3A-C57E-622C-2AC1-F1D1A2E909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79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791B33F-CE76-4EF1-8227-54ED041C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EDB2E-B8EB-DA5F-F5AD-4595B97B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557189"/>
            <a:ext cx="8629358" cy="29562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Thank You</a:t>
            </a:r>
            <a:br>
              <a:rPr lang="en-US" sz="52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" name="Graphic 19" descr="Handshake">
            <a:extLst>
              <a:ext uri="{FF2B5EF4-FFF2-40B4-BE49-F238E27FC236}">
                <a16:creationId xmlns:a16="http://schemas.microsoft.com/office/drawing/2014/main" id="{A77558B0-D967-7A60-5215-2D8427024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0" y="2393949"/>
            <a:ext cx="1136650" cy="113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2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A301-C130-06AB-428A-BC2A13B1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70EB-FA91-1C6A-3F80-680C377A3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72B6FD-0EBC-EC10-781E-8E3E1EB9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DE8699-BFBE-ADBE-ACF9-898D8F79F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71749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738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6D98-35BD-A202-B456-8BB6F9EB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>
                <a:solidFill>
                  <a:srgbClr val="000000"/>
                </a:solidFill>
                <a:effectLst/>
              </a:rPr>
              <a:t>Introduction</a:t>
            </a:r>
            <a:br>
              <a:rPr lang="en-US" b="1" i="0" u="none" strike="noStrike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C3B6472-EA07-4F8E-A9C6-ABD56453B0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873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43EEB9-F67A-5C4A-1048-2D9D5898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 i="0" u="none" strike="noStrike">
                <a:solidFill>
                  <a:schemeClr val="bg1"/>
                </a:solidFill>
                <a:effectLst/>
              </a:rPr>
              <a:t>Tools &amp; Libraries</a:t>
            </a:r>
            <a:br>
              <a:rPr lang="en-US" sz="4800" b="1" i="0" u="none" strike="noStrike">
                <a:solidFill>
                  <a:schemeClr val="bg1"/>
                </a:solidFill>
                <a:effectLst/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5170-8954-1A56-CC24-312DF7423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410" y="841247"/>
            <a:ext cx="4484536" cy="53400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Python Libraries: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requests, BeautifulSoup → Web scraping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pandas → Data 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nltk, textblob → Text analysis and sentiment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chemeClr val="tx2"/>
                </a:solidFill>
                <a:effectLst/>
              </a:rPr>
              <a:t>wordcloud, matplotlib → Visualization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2230E-41C3-E18B-2AB5-A923E711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Web Scraping</a:t>
            </a:r>
            <a:br>
              <a:rPr lang="en-US" sz="4000" b="0" i="0" u="none" strike="noStrike">
                <a:effectLst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29B2-D2FB-4050-21E7-FE78FFCC7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Website: </a:t>
            </a:r>
            <a:r>
              <a:rPr lang="en-US" sz="2000" b="0" i="0" u="none" strike="noStrike">
                <a:effectLst/>
                <a:hlinkClick r:id="rId2"/>
              </a:rPr>
              <a:t>airlinequality.com</a:t>
            </a:r>
            <a:endParaRPr lang="en-US" sz="2000" b="0" i="0" u="none" strike="noStrike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Fetched HTML using requests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Parsed review text using BeautifulSoup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Stored data into a structured DataFrame</a:t>
            </a:r>
          </a:p>
          <a:p>
            <a:r>
              <a:rPr lang="en-US" sz="2000" b="0" i="0" u="none" strike="noStrike">
                <a:effectLst/>
              </a:rPr>
              <a:t>📊 </a:t>
            </a:r>
            <a:r>
              <a:rPr lang="en-US" sz="2000" b="1" i="0" u="none" strike="noStrike">
                <a:effectLst/>
              </a:rPr>
              <a:t>Result:</a:t>
            </a:r>
            <a:r>
              <a:rPr lang="en-US" sz="2000" b="0" i="0" u="none" strike="noStrike">
                <a:effectLst/>
              </a:rPr>
              <a:t> Multiple real customer reviews collected successfully.</a:t>
            </a:r>
          </a:p>
          <a:p>
            <a:endParaRPr lang="en-US" sz="20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72E7EE6-23EC-F572-8AFE-665067BC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95" r="4396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330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D40EC0-3EA7-1DE7-5D20-79E8FCE6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 i="0" u="none" strike="noStrike">
                <a:solidFill>
                  <a:schemeClr val="bg1"/>
                </a:solidFill>
                <a:effectLst/>
              </a:rPr>
              <a:t>Data Cleaning</a:t>
            </a:r>
            <a:br>
              <a:rPr lang="en-US" sz="4800" b="1" i="0" u="none" strike="noStrike">
                <a:solidFill>
                  <a:schemeClr val="bg1"/>
                </a:solidFill>
                <a:effectLst/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8884F4-0F19-2CDC-1513-A0DE78665E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469764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233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04F88-AC8A-D438-5121-2F5E7AF0A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Sentiment Analysis</a:t>
            </a:r>
            <a:br>
              <a:rPr lang="en-US" sz="4000" b="1" i="0" u="none" strike="noStrike">
                <a:effectLst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1288-821A-8221-2BB1-AE9F80E32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Tool: </a:t>
            </a:r>
            <a:r>
              <a:rPr lang="en-US" sz="2000" b="1" i="0" u="none" strike="noStrike">
                <a:effectLst/>
              </a:rPr>
              <a:t>TextBlob</a:t>
            </a:r>
            <a:r>
              <a:rPr lang="en-US" sz="2000" b="0" i="0" u="none" strike="noStrike">
                <a:effectLst/>
              </a:rPr>
              <a:t> library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Method: Calculated </a:t>
            </a:r>
            <a:r>
              <a:rPr lang="en-US" sz="2000" b="1" i="0" u="none" strike="noStrike">
                <a:effectLst/>
              </a:rPr>
              <a:t>sentiment polarity</a:t>
            </a:r>
            <a:r>
              <a:rPr lang="en-US" sz="2000" b="0" i="0" u="none" strike="noStrike">
                <a:effectLst/>
              </a:rPr>
              <a:t> for each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Positive (&gt;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Neutral (= 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Negative (&lt; 0)</a:t>
            </a:r>
          </a:p>
          <a:p>
            <a:r>
              <a:rPr lang="en-US" sz="2000" b="0" i="0" u="none" strike="noStrike">
                <a:effectLst/>
              </a:rPr>
              <a:t>📈 </a:t>
            </a:r>
            <a:r>
              <a:rPr lang="en-US" sz="2000" b="1" i="0" u="none" strike="noStrike">
                <a:effectLst/>
              </a:rPr>
              <a:t>Result:</a:t>
            </a:r>
            <a:br>
              <a:rPr lang="en-US" sz="2000" b="0" i="0" u="none" strike="noStrike">
                <a:effectLst/>
              </a:rPr>
            </a:br>
            <a:r>
              <a:rPr lang="en-US" sz="2000" b="0" i="0" u="none" strike="noStrike">
                <a:effectLst/>
              </a:rPr>
              <a:t>Each review now carries a numerical sentiment score.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E9804-C72C-839C-16FC-C2BEE07C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21" r="41650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90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EE701E-3C4C-8CCD-2E34-DF6198FD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 b="1" i="0" u="none" strike="noStrike">
                <a:solidFill>
                  <a:schemeClr val="bg1"/>
                </a:solidFill>
                <a:effectLst/>
              </a:rPr>
              <a:t>Word Cloud Visualization</a:t>
            </a:r>
            <a:br>
              <a:rPr lang="en-US" sz="4800" b="1" i="0" u="none" strike="noStrike">
                <a:solidFill>
                  <a:schemeClr val="bg1"/>
                </a:solidFill>
                <a:effectLst/>
              </a:rPr>
            </a:br>
            <a:endParaRPr lang="en-US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E2CDDC-E515-A29D-B1DD-22E3A2240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636131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234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6" name="Rectangle 109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35D88-6E5A-BD8F-60B5-522FF938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3400" b="1" i="0" u="none" strike="noStrike">
                <a:solidFill>
                  <a:schemeClr val="bg1"/>
                </a:solidFill>
                <a:effectLst/>
              </a:rPr>
              <a:t>Sentiment Distribution</a:t>
            </a:r>
            <a:br>
              <a:rPr lang="en-US" sz="3400" b="1" i="0" u="none" strike="noStrike">
                <a:solidFill>
                  <a:schemeClr val="bg1"/>
                </a:solidFill>
                <a:effectLst/>
              </a:rPr>
            </a:br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4DCA2-E9C2-8171-0B35-35069140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Plotted a histogram of sentiment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Observed the overall spread: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Majority positive?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Negative spikes?</a:t>
            </a:r>
          </a:p>
          <a:p>
            <a:r>
              <a:rPr lang="en-US" sz="24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📊 </a:t>
            </a:r>
            <a:r>
              <a:rPr lang="en-US" sz="2400" b="1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Visual:</a:t>
            </a:r>
            <a:r>
              <a:rPr lang="en-US" sz="2400" b="0" i="0" u="none" strike="noStrike" dirty="0">
                <a:solidFill>
                  <a:schemeClr val="bg1">
                    <a:alpha val="80000"/>
                  </a:schemeClr>
                </a:solidFill>
                <a:effectLst/>
              </a:rPr>
              <a:t> </a:t>
            </a: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8D72D5C-D31E-ECA8-945F-FDFA03A5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4" y="1641752"/>
            <a:ext cx="5687498" cy="445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71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329</Words>
  <Application>Microsoft Macintosh PowerPoint</Application>
  <PresentationFormat>Widescreen</PresentationFormat>
  <Paragraphs>63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-webkit-standard</vt:lpstr>
      <vt:lpstr>Aptos</vt:lpstr>
      <vt:lpstr>Aptos Display</vt:lpstr>
      <vt:lpstr>Arial</vt:lpstr>
      <vt:lpstr>Office Theme</vt:lpstr>
      <vt:lpstr>✈️ Airline Review Analysis: Web Scraping, Cleaning, and Sentiment Visualization</vt:lpstr>
      <vt:lpstr>AGENDA</vt:lpstr>
      <vt:lpstr>Introduction </vt:lpstr>
      <vt:lpstr>Tools &amp; Libraries </vt:lpstr>
      <vt:lpstr>Web Scraping </vt:lpstr>
      <vt:lpstr>Data Cleaning </vt:lpstr>
      <vt:lpstr>Sentiment Analysis </vt:lpstr>
      <vt:lpstr>Word Cloud Visualization </vt:lpstr>
      <vt:lpstr>Sentiment Distribution </vt:lpstr>
      <vt:lpstr>Conclusion </vt:lpstr>
      <vt:lpstr>Thank You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Ramesh Bonala</dc:creator>
  <cp:lastModifiedBy>Ramesh Bonala</cp:lastModifiedBy>
  <cp:revision>1</cp:revision>
  <dcterms:created xsi:type="dcterms:W3CDTF">2025-04-28T06:19:34Z</dcterms:created>
  <dcterms:modified xsi:type="dcterms:W3CDTF">2025-04-28T06:31:10Z</dcterms:modified>
</cp:coreProperties>
</file>